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5" r:id="rId2"/>
    <p:sldId id="264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76"/>
    <p:restoredTop sz="94664"/>
  </p:normalViewPr>
  <p:slideViewPr>
    <p:cSldViewPr snapToGrid="0">
      <p:cViewPr varScale="1">
        <p:scale>
          <a:sx n="107" d="100"/>
          <a:sy n="107" d="100"/>
        </p:scale>
        <p:origin x="12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Manuscripts/MPC/ModelSim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Manuscripts/MPC/ModelSim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mililjeholm/Library/CloudStorage/GoogleDrive-mliljeho@uci.edu/My%20Drive/LDN%20Lab/Behavioral%20Projects/Webstorm/MultiPlay%20Conform/Data/ModelSim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19608509174153"/>
          <c:y val="6.6154680382780731E-2"/>
          <c:w val="0.70405216110445212"/>
          <c:h val="0.867690639234438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9050">
              <a:solidFill>
                <a:schemeClr val="tx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11D-FD45-B55D-97A5722CFEFE}"/>
              </c:ext>
            </c:extLst>
          </c:dPt>
          <c:dPt>
            <c:idx val="3"/>
            <c:invertIfNegative val="0"/>
            <c:bubble3D val="0"/>
            <c:spPr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1D-FD45-B55D-97A5722CFEFE}"/>
              </c:ext>
            </c:extLst>
          </c:dPt>
          <c:errBars>
            <c:errBarType val="plus"/>
            <c:errValType val="cust"/>
            <c:noEndCap val="0"/>
            <c:plus>
              <c:numRef>
                <c:f>'ModSim ProbeTrials'!$E$1010:$E$1013</c:f>
                <c:numCache>
                  <c:formatCode>General</c:formatCode>
                  <c:ptCount val="4"/>
                  <c:pt idx="0">
                    <c:v>2.6246017753058662E-3</c:v>
                  </c:pt>
                  <c:pt idx="1">
                    <c:v>6.9466655956903992E-3</c:v>
                  </c:pt>
                  <c:pt idx="3">
                    <c:v>2.6247715284614275E-3</c:v>
                  </c:pt>
                </c:numCache>
              </c:numRef>
            </c:plus>
            <c:minus>
              <c:numRef>
                <c:f>'ModSim ProbeTrials'!$E$1010:$E$1013</c:f>
                <c:numCache>
                  <c:formatCode>General</c:formatCode>
                  <c:ptCount val="4"/>
                  <c:pt idx="0">
                    <c:v>2.6246017753058662E-3</c:v>
                  </c:pt>
                  <c:pt idx="1">
                    <c:v>6.9466655956903992E-3</c:v>
                  </c:pt>
                  <c:pt idx="3">
                    <c:v>2.6247715284614275E-3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'ModSim ProbeTrials'!$D$1010:$D$1013</c:f>
              <c:numCache>
                <c:formatCode>General</c:formatCode>
                <c:ptCount val="4"/>
                <c:pt idx="0">
                  <c:v>2.7899999999994041E-3</c:v>
                </c:pt>
                <c:pt idx="1">
                  <c:v>-1.9999999999975593E-4</c:v>
                </c:pt>
                <c:pt idx="3">
                  <c:v>0.16763025649229435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11D-FD45-B55D-97A5722CFE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55372543"/>
        <c:axId val="1252446384"/>
      </c:barChart>
      <c:catAx>
        <c:axId val="155372543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2446384"/>
        <c:crosses val="autoZero"/>
        <c:auto val="1"/>
        <c:lblAlgn val="ctr"/>
        <c:lblOffset val="100"/>
        <c:noMultiLvlLbl val="0"/>
      </c:catAx>
      <c:valAx>
        <c:axId val="1252446384"/>
        <c:scaling>
          <c:orientation val="minMax"/>
          <c:max val="0.55000000000000004"/>
          <c:min val="-0.0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372543"/>
        <c:crosses val="autoZero"/>
        <c:crossBetween val="between"/>
        <c:majorUnit val="0.1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186536059701204"/>
          <c:y val="9.584248271477161E-2"/>
          <c:w val="0.75701119261413941"/>
          <c:h val="0.8539870205250623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0D-5942-8EE3-E6AC496D0C84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90D-5942-8EE3-E6AC496D0C84}"/>
              </c:ext>
            </c:extLst>
          </c:dPt>
          <c:dPt>
            <c:idx val="3"/>
            <c:invertIfNegative val="0"/>
            <c:bubble3D val="0"/>
            <c:spPr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90D-5942-8EE3-E6AC496D0C84}"/>
              </c:ext>
            </c:extLst>
          </c:dPt>
          <c:errBars>
            <c:errBarType val="both"/>
            <c:errValType val="cust"/>
            <c:noEndCap val="0"/>
            <c:plus>
              <c:numRef>
                <c:f>'Exp 2 Behav'!$M$131:$M$134</c:f>
                <c:numCache>
                  <c:formatCode>General</c:formatCode>
                  <c:ptCount val="4"/>
                  <c:pt idx="0">
                    <c:v>2.0829349136613051E-2</c:v>
                  </c:pt>
                  <c:pt idx="1">
                    <c:v>2.6844419989459536E-2</c:v>
                  </c:pt>
                  <c:pt idx="3">
                    <c:v>3.2228867597746888E-2</c:v>
                  </c:pt>
                </c:numCache>
              </c:numRef>
            </c:plus>
            <c:minus>
              <c:numRef>
                <c:f>'Exp 2 Behav'!$M$131:$M$134</c:f>
                <c:numCache>
                  <c:formatCode>General</c:formatCode>
                  <c:ptCount val="4"/>
                  <c:pt idx="0">
                    <c:v>2.0829349136613051E-2</c:v>
                  </c:pt>
                  <c:pt idx="1">
                    <c:v>2.6844419989459536E-2</c:v>
                  </c:pt>
                  <c:pt idx="3">
                    <c:v>3.2228867597746888E-2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Behav'!$K$131:$K$135</c:f>
              <c:numCache>
                <c:formatCode>General</c:formatCode>
                <c:ptCount val="5"/>
                <c:pt idx="0">
                  <c:v>-1.3771186440677985E-2</c:v>
                </c:pt>
                <c:pt idx="1">
                  <c:v>-2.542372881355931E-2</c:v>
                </c:pt>
                <c:pt idx="3">
                  <c:v>7.8459595959595896E-2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0D-5942-8EE3-E6AC496D0C84}"/>
            </c:ext>
          </c:extLst>
        </c:ser>
        <c:ser>
          <c:idx val="1"/>
          <c:order val="1"/>
          <c:spPr>
            <a:solidFill>
              <a:schemeClr val="accent2"/>
            </a:solidFill>
            <a:ln w="190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290D-5942-8EE3-E6AC496D0C8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290D-5942-8EE3-E6AC496D0C84}"/>
              </c:ext>
            </c:extLst>
          </c:dPt>
          <c:errBars>
            <c:errBarType val="both"/>
            <c:errValType val="cust"/>
            <c:noEndCap val="0"/>
            <c:plus>
              <c:numRef>
                <c:f>'Exp 2 Behav'!$N$131:$N$132</c:f>
                <c:numCache>
                  <c:formatCode>General</c:formatCode>
                  <c:ptCount val="2"/>
                  <c:pt idx="0">
                    <c:v>2.2007319561054495E-2</c:v>
                  </c:pt>
                  <c:pt idx="1">
                    <c:v>2.7275731978665375E-2</c:v>
                  </c:pt>
                </c:numCache>
              </c:numRef>
            </c:plus>
            <c:minus>
              <c:numRef>
                <c:f>'Exp 2 Behav'!$N$131:$N$132</c:f>
                <c:numCache>
                  <c:formatCode>General</c:formatCode>
                  <c:ptCount val="2"/>
                  <c:pt idx="0">
                    <c:v>2.2007319561054495E-2</c:v>
                  </c:pt>
                  <c:pt idx="1">
                    <c:v>2.7275731978665375E-2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Behav'!$L$131:$L$134</c:f>
              <c:numCache>
                <c:formatCode>General</c:formatCode>
                <c:ptCount val="4"/>
                <c:pt idx="0">
                  <c:v>1.5889830508474589E-2</c:v>
                </c:pt>
                <c:pt idx="1">
                  <c:v>2.754237288135597E-2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90D-5942-8EE3-E6AC496D0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axId val="1102020352"/>
        <c:axId val="579466815"/>
      </c:barChart>
      <c:catAx>
        <c:axId val="1102020352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9466815"/>
        <c:crosses val="autoZero"/>
        <c:auto val="1"/>
        <c:lblAlgn val="ctr"/>
        <c:lblOffset val="100"/>
        <c:noMultiLvlLbl val="0"/>
      </c:catAx>
      <c:valAx>
        <c:axId val="579466815"/>
        <c:scaling>
          <c:orientation val="minMax"/>
          <c:min val="-0.0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202035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2 Behav'!$AD$125:$AD$127</c:f>
                <c:numCache>
                  <c:formatCode>General</c:formatCode>
                  <c:ptCount val="3"/>
                  <c:pt idx="0">
                    <c:v>2.6695851188630548E-2</c:v>
                  </c:pt>
                  <c:pt idx="1">
                    <c:v>2.2750466095155766E-2</c:v>
                  </c:pt>
                  <c:pt idx="2">
                    <c:v>2.7734777983352589E-2</c:v>
                  </c:pt>
                </c:numCache>
              </c:numRef>
            </c:plus>
            <c:minus>
              <c:numRef>
                <c:f>'Exp 2 Behav'!$AD$125:$AD$127</c:f>
                <c:numCache>
                  <c:formatCode>General</c:formatCode>
                  <c:ptCount val="3"/>
                  <c:pt idx="0">
                    <c:v>2.6695851188630548E-2</c:v>
                  </c:pt>
                  <c:pt idx="1">
                    <c:v>2.2750466095155766E-2</c:v>
                  </c:pt>
                  <c:pt idx="2">
                    <c:v>2.7734777983352589E-2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Behav'!$AA$129:$AA$131</c:f>
              <c:numCache>
                <c:formatCode>General</c:formatCode>
                <c:ptCount val="3"/>
                <c:pt idx="0">
                  <c:v>0.12704678362573096</c:v>
                </c:pt>
                <c:pt idx="1">
                  <c:v>9.5840999278499206E-2</c:v>
                </c:pt>
                <c:pt idx="2">
                  <c:v>9.8446327683616164E-2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8-ED4F-B756-268E2123DED2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2 Behav'!$AE$125:$AE$127</c:f>
                <c:numCache>
                  <c:formatCode>General</c:formatCode>
                  <c:ptCount val="3"/>
                  <c:pt idx="0">
                    <c:v>2.6111133106590561E-2</c:v>
                  </c:pt>
                  <c:pt idx="1">
                    <c:v>1.7589484401583057E-2</c:v>
                  </c:pt>
                  <c:pt idx="2">
                    <c:v>2.9465795732317744E-2</c:v>
                  </c:pt>
                </c:numCache>
              </c:numRef>
            </c:plus>
            <c:minus>
              <c:numRef>
                <c:f>'Exp 2 Behav'!$AE$125:$AE$127</c:f>
                <c:numCache>
                  <c:formatCode>General</c:formatCode>
                  <c:ptCount val="3"/>
                  <c:pt idx="0">
                    <c:v>2.6111133106590561E-2</c:v>
                  </c:pt>
                  <c:pt idx="1">
                    <c:v>1.7589484401583057E-2</c:v>
                  </c:pt>
                  <c:pt idx="2">
                    <c:v>2.9465795732317744E-2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Behav'!$AB$129:$AB$131</c:f>
              <c:numCache>
                <c:formatCode>General</c:formatCode>
                <c:ptCount val="3"/>
                <c:pt idx="0">
                  <c:v>4.4057794057793975E-2</c:v>
                </c:pt>
                <c:pt idx="1">
                  <c:v>3.3133267195767258E-2</c:v>
                </c:pt>
                <c:pt idx="2">
                  <c:v>-1.3201170298627884E-2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F8-ED4F-B756-268E2123DE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axId val="1170812656"/>
        <c:axId val="1170576528"/>
      </c:barChart>
      <c:catAx>
        <c:axId val="117081265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576528"/>
        <c:crosses val="autoZero"/>
        <c:auto val="1"/>
        <c:lblAlgn val="ctr"/>
        <c:lblOffset val="100"/>
        <c:noMultiLvlLbl val="0"/>
      </c:catAx>
      <c:valAx>
        <c:axId val="11705765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812656"/>
        <c:crosses val="autoZero"/>
        <c:crossBetween val="between"/>
        <c:majorUnit val="0.05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D287-BC49-8554-8D0113500AB0}"/>
              </c:ext>
            </c:extLst>
          </c:dPt>
          <c:dPt>
            <c:idx val="3"/>
            <c:invertIfNegative val="0"/>
            <c:bubble3D val="0"/>
            <c:spPr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287-BC49-8554-8D0113500AB0}"/>
              </c:ext>
            </c:extLst>
          </c:dPt>
          <c:errBars>
            <c:errBarType val="both"/>
            <c:errValType val="cust"/>
            <c:noEndCap val="0"/>
            <c:plus>
              <c:numRef>
                <c:f>'Exp 2 Behav'!$AM$131:$AM$134</c:f>
                <c:numCache>
                  <c:formatCode>General</c:formatCode>
                  <c:ptCount val="4"/>
                  <c:pt idx="0">
                    <c:v>2.2740708098708498E-2</c:v>
                  </c:pt>
                  <c:pt idx="1">
                    <c:v>2.8104405521386697E-2</c:v>
                  </c:pt>
                  <c:pt idx="3">
                    <c:v>3.1127070067656176E-2</c:v>
                  </c:pt>
                </c:numCache>
              </c:numRef>
            </c:plus>
            <c:minus>
              <c:numRef>
                <c:f>'Exp 2 Behav'!$AM$131:$AM$134</c:f>
                <c:numCache>
                  <c:formatCode>General</c:formatCode>
                  <c:ptCount val="4"/>
                  <c:pt idx="0">
                    <c:v>2.2740708098708498E-2</c:v>
                  </c:pt>
                  <c:pt idx="1">
                    <c:v>2.8104405521386697E-2</c:v>
                  </c:pt>
                  <c:pt idx="3">
                    <c:v>3.1127070067656176E-2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Behav'!$AK$131:$AK$134</c:f>
              <c:numCache>
                <c:formatCode>General</c:formatCode>
                <c:ptCount val="4"/>
                <c:pt idx="0">
                  <c:v>-1.0416666666666685E-2</c:v>
                </c:pt>
                <c:pt idx="1">
                  <c:v>1.6666666666666718E-2</c:v>
                </c:pt>
                <c:pt idx="3">
                  <c:v>0.10546130952380939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87-BC49-8554-8D0113500AB0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287-BC49-8554-8D0113500AB0}"/>
              </c:ext>
            </c:extLst>
          </c:dPt>
          <c:errBars>
            <c:errBarType val="both"/>
            <c:errValType val="cust"/>
            <c:noEndCap val="0"/>
            <c:plus>
              <c:numRef>
                <c:f>'Exp 2 Behav'!$AN$131:$AN$132</c:f>
                <c:numCache>
                  <c:formatCode>General</c:formatCode>
                  <c:ptCount val="2"/>
                  <c:pt idx="0">
                    <c:v>2.0868371150646523E-2</c:v>
                  </c:pt>
                  <c:pt idx="1">
                    <c:v>2.8101160920823876E-2</c:v>
                  </c:pt>
                </c:numCache>
              </c:numRef>
            </c:plus>
            <c:minus>
              <c:numRef>
                <c:f>'Exp 2 Behav'!$AN$131:$AN$132</c:f>
                <c:numCache>
                  <c:formatCode>General</c:formatCode>
                  <c:ptCount val="2"/>
                  <c:pt idx="0">
                    <c:v>2.0868371150646523E-2</c:v>
                  </c:pt>
                  <c:pt idx="1">
                    <c:v>2.8101160920823876E-2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Behav'!$AL$131:$AL$134</c:f>
              <c:numCache>
                <c:formatCode>General</c:formatCode>
                <c:ptCount val="4"/>
                <c:pt idx="0">
                  <c:v>-2.2916666666666641E-2</c:v>
                </c:pt>
                <c:pt idx="1">
                  <c:v>6.8749999999999978E-2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87-BC49-8554-8D0113500A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axId val="1102020352"/>
        <c:axId val="579466815"/>
      </c:barChart>
      <c:catAx>
        <c:axId val="1102020352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9466815"/>
        <c:crosses val="autoZero"/>
        <c:auto val="1"/>
        <c:lblAlgn val="ctr"/>
        <c:lblOffset val="100"/>
        <c:noMultiLvlLbl val="0"/>
      </c:catAx>
      <c:valAx>
        <c:axId val="579466815"/>
        <c:scaling>
          <c:orientation val="minMax"/>
          <c:min val="-0.0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2020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1 Behav'!$S$123:$S$125</c:f>
                <c:numCache>
                  <c:formatCode>General</c:formatCode>
                  <c:ptCount val="3"/>
                  <c:pt idx="0">
                    <c:v>0.16063170405542324</c:v>
                  </c:pt>
                  <c:pt idx="1">
                    <c:v>0.18149928472438734</c:v>
                  </c:pt>
                  <c:pt idx="2">
                    <c:v>0.17727247764157222</c:v>
                  </c:pt>
                </c:numCache>
              </c:numRef>
            </c:plus>
            <c:minus>
              <c:numRef>
                <c:f>'Exp 1 Behav'!$S$123:$S$125</c:f>
                <c:numCache>
                  <c:formatCode>General</c:formatCode>
                  <c:ptCount val="3"/>
                  <c:pt idx="0">
                    <c:v>0.16063170405542324</c:v>
                  </c:pt>
                  <c:pt idx="1">
                    <c:v>0.18149928472438734</c:v>
                  </c:pt>
                  <c:pt idx="2">
                    <c:v>0.17727247764157222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1 Behav'!$P$123:$P$125</c:f>
              <c:numCache>
                <c:formatCode>General</c:formatCode>
                <c:ptCount val="3"/>
                <c:pt idx="0">
                  <c:v>0.21848739495798319</c:v>
                </c:pt>
                <c:pt idx="1">
                  <c:v>-0.14285714285714285</c:v>
                </c:pt>
                <c:pt idx="2">
                  <c:v>0.15126050420168066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60-BC40-B1AC-5D8B5BD650A0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1 Behav'!$T$123:$T$125</c:f>
                <c:numCache>
                  <c:formatCode>General</c:formatCode>
                  <c:ptCount val="3"/>
                  <c:pt idx="0">
                    <c:v>0.15832012001406892</c:v>
                  </c:pt>
                  <c:pt idx="1">
                    <c:v>0.16591702456542901</c:v>
                  </c:pt>
                  <c:pt idx="2">
                    <c:v>0.16470428364274731</c:v>
                  </c:pt>
                </c:numCache>
              </c:numRef>
            </c:plus>
            <c:minus>
              <c:numRef>
                <c:f>'Exp 1 Behav'!$T$123:$T$125</c:f>
                <c:numCache>
                  <c:formatCode>General</c:formatCode>
                  <c:ptCount val="3"/>
                  <c:pt idx="0">
                    <c:v>0.15832012001406892</c:v>
                  </c:pt>
                  <c:pt idx="1">
                    <c:v>0.16591702456542901</c:v>
                  </c:pt>
                  <c:pt idx="2">
                    <c:v>0.16470428364274731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1 Behav'!$Q$123:$Q$125</c:f>
              <c:numCache>
                <c:formatCode>General</c:formatCode>
                <c:ptCount val="3"/>
                <c:pt idx="0">
                  <c:v>-0.15966386554621848</c:v>
                </c:pt>
                <c:pt idx="1">
                  <c:v>-0.33613445378151263</c:v>
                </c:pt>
                <c:pt idx="2">
                  <c:v>-0.26050420168067229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60-BC40-B1AC-5D8B5BD650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3"/>
        <c:axId val="1170812656"/>
        <c:axId val="1170576528"/>
      </c:barChart>
      <c:catAx>
        <c:axId val="117081265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576528"/>
        <c:crosses val="autoZero"/>
        <c:auto val="1"/>
        <c:lblAlgn val="ctr"/>
        <c:lblOffset val="100"/>
        <c:noMultiLvlLbl val="0"/>
      </c:catAx>
      <c:valAx>
        <c:axId val="1170576528"/>
        <c:scaling>
          <c:orientation val="minMax"/>
          <c:min val="-0.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812656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2 Behav'!$AV$125:$AV$127</c:f>
                <c:numCache>
                  <c:formatCode>General</c:formatCode>
                  <c:ptCount val="3"/>
                  <c:pt idx="0">
                    <c:v>0.16477214553430319</c:v>
                  </c:pt>
                  <c:pt idx="1">
                    <c:v>0.17691034143758533</c:v>
                  </c:pt>
                  <c:pt idx="2">
                    <c:v>0.16840653482289542</c:v>
                  </c:pt>
                </c:numCache>
              </c:numRef>
            </c:plus>
            <c:minus>
              <c:numRef>
                <c:f>'Exp 2 Behav'!$AV$125:$AV$127</c:f>
                <c:numCache>
                  <c:formatCode>General</c:formatCode>
                  <c:ptCount val="3"/>
                  <c:pt idx="0">
                    <c:v>0.16477214553430319</c:v>
                  </c:pt>
                  <c:pt idx="1">
                    <c:v>0.17691034143758533</c:v>
                  </c:pt>
                  <c:pt idx="2">
                    <c:v>0.16840653482289542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Behav'!$AS$125:$AS$127</c:f>
              <c:numCache>
                <c:formatCode>General</c:formatCode>
                <c:ptCount val="3"/>
                <c:pt idx="0">
                  <c:v>-0.05</c:v>
                </c:pt>
                <c:pt idx="1">
                  <c:v>2.5000000000000001E-2</c:v>
                </c:pt>
                <c:pt idx="2">
                  <c:v>-0.25833333333333336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1C-834A-A960-41797FFA53A1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2 Behav'!$AW$125:$AW$127</c:f>
                <c:numCache>
                  <c:formatCode>General</c:formatCode>
                  <c:ptCount val="3"/>
                  <c:pt idx="0">
                    <c:v>0.15738140793316474</c:v>
                  </c:pt>
                  <c:pt idx="1">
                    <c:v>0.16438210138810544</c:v>
                  </c:pt>
                  <c:pt idx="2">
                    <c:v>0.19301528944823082</c:v>
                  </c:pt>
                </c:numCache>
              </c:numRef>
            </c:plus>
            <c:minus>
              <c:numRef>
                <c:f>'Exp 2 Behav'!$AW$125:$AW$127</c:f>
                <c:numCache>
                  <c:formatCode>General</c:formatCode>
                  <c:ptCount val="3"/>
                  <c:pt idx="0">
                    <c:v>0.15738140793316474</c:v>
                  </c:pt>
                  <c:pt idx="1">
                    <c:v>0.16438210138810544</c:v>
                  </c:pt>
                  <c:pt idx="2">
                    <c:v>0.19301528944823082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Behav'!$AT$125:$AT$127</c:f>
              <c:numCache>
                <c:formatCode>General</c:formatCode>
                <c:ptCount val="3"/>
                <c:pt idx="0">
                  <c:v>-0.05</c:v>
                </c:pt>
                <c:pt idx="1">
                  <c:v>3.3333333333333333E-2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1C-834A-A960-41797FFA53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7"/>
        <c:axId val="1170812656"/>
        <c:axId val="1170576528"/>
      </c:barChart>
      <c:catAx>
        <c:axId val="117081265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576528"/>
        <c:crosses val="autoZero"/>
        <c:auto val="1"/>
        <c:lblAlgn val="ctr"/>
        <c:lblOffset val="100"/>
        <c:noMultiLvlLbl val="0"/>
      </c:catAx>
      <c:valAx>
        <c:axId val="1170576528"/>
        <c:scaling>
          <c:orientation val="minMax"/>
          <c:max val="0.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812656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2 Behav'!$U$125:$U$127</c:f>
                <c:numCache>
                  <c:formatCode>General</c:formatCode>
                  <c:ptCount val="3"/>
                  <c:pt idx="0">
                    <c:v>0.14741588305549308</c:v>
                  </c:pt>
                  <c:pt idx="1">
                    <c:v>0.15501084266765927</c:v>
                  </c:pt>
                  <c:pt idx="2">
                    <c:v>0.1620347249846166</c:v>
                  </c:pt>
                </c:numCache>
              </c:numRef>
            </c:plus>
            <c:minus>
              <c:numRef>
                <c:f>'Exp 2 Behav'!$U$125:$U$127</c:f>
                <c:numCache>
                  <c:formatCode>General</c:formatCode>
                  <c:ptCount val="3"/>
                  <c:pt idx="0">
                    <c:v>0.14741588305549308</c:v>
                  </c:pt>
                  <c:pt idx="1">
                    <c:v>0.15501084266765927</c:v>
                  </c:pt>
                  <c:pt idx="2">
                    <c:v>0.1620347249846166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Behav'!$R$125:$R$127</c:f>
              <c:numCache>
                <c:formatCode>General</c:formatCode>
                <c:ptCount val="3"/>
                <c:pt idx="0">
                  <c:v>7.4999999999999997E-2</c:v>
                </c:pt>
                <c:pt idx="1">
                  <c:v>0.125</c:v>
                </c:pt>
                <c:pt idx="2">
                  <c:v>0.22500000000000001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2D-CB44-BB2D-CA2EC23FFBD1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2 Behav'!$V$125:$V$127</c:f>
                <c:numCache>
                  <c:formatCode>General</c:formatCode>
                  <c:ptCount val="3"/>
                  <c:pt idx="0">
                    <c:v>0.15947363231088593</c:v>
                  </c:pt>
                  <c:pt idx="1">
                    <c:v>0.16128568409944147</c:v>
                  </c:pt>
                  <c:pt idx="2">
                    <c:v>0.14151210880147905</c:v>
                  </c:pt>
                </c:numCache>
              </c:numRef>
            </c:plus>
            <c:minus>
              <c:numRef>
                <c:f>'Exp 2 Behav'!$V$125:$V$127</c:f>
                <c:numCache>
                  <c:formatCode>General</c:formatCode>
                  <c:ptCount val="3"/>
                  <c:pt idx="0">
                    <c:v>0.15947363231088593</c:v>
                  </c:pt>
                  <c:pt idx="1">
                    <c:v>0.16128568409944147</c:v>
                  </c:pt>
                  <c:pt idx="2">
                    <c:v>0.14151210880147905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Behav'!$S$125:$S$127</c:f>
              <c:numCache>
                <c:formatCode>General</c:formatCode>
                <c:ptCount val="3"/>
                <c:pt idx="0">
                  <c:v>-8.3333333333333329E-2</c:v>
                </c:pt>
                <c:pt idx="1">
                  <c:v>-0.26666666666666666</c:v>
                </c:pt>
                <c:pt idx="2">
                  <c:v>1.6666666666666666E-2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2D-CB44-BB2D-CA2EC23FF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7"/>
        <c:axId val="1170812656"/>
        <c:axId val="1170576528"/>
      </c:barChart>
      <c:catAx>
        <c:axId val="117081265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576528"/>
        <c:crosses val="autoZero"/>
        <c:auto val="1"/>
        <c:lblAlgn val="ctr"/>
        <c:lblOffset val="100"/>
        <c:noMultiLvlLbl val="0"/>
      </c:catAx>
      <c:valAx>
        <c:axId val="11705765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812656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22225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 w="222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32-5442-B7EE-F7493691DF7F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 w="222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32-5442-B7EE-F7493691DF7F}"/>
              </c:ext>
            </c:extLst>
          </c:dPt>
          <c:dPt>
            <c:idx val="3"/>
            <c:invertIfNegative val="0"/>
            <c:bubble3D val="0"/>
            <c:spPr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2222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532-5442-B7EE-F7493691DF7F}"/>
              </c:ext>
            </c:extLst>
          </c:dPt>
          <c:errBars>
            <c:errBarType val="plus"/>
            <c:errValType val="cust"/>
            <c:noEndCap val="0"/>
            <c:plus>
              <c:numRef>
                <c:f>'ModSim ProbeTrials'!$E$1010:$E$1013</c:f>
                <c:numCache>
                  <c:formatCode>General</c:formatCode>
                  <c:ptCount val="4"/>
                  <c:pt idx="0">
                    <c:v>2.6246017753058662E-3</c:v>
                  </c:pt>
                  <c:pt idx="1">
                    <c:v>6.9466655956903992E-3</c:v>
                  </c:pt>
                  <c:pt idx="3">
                    <c:v>2.6247715284614275E-3</c:v>
                  </c:pt>
                </c:numCache>
              </c:numRef>
            </c:plus>
            <c:minus>
              <c:numRef>
                <c:f>'ModSim ProbeTrials'!$E$1010:$E$1013</c:f>
                <c:numCache>
                  <c:formatCode>General</c:formatCode>
                  <c:ptCount val="4"/>
                  <c:pt idx="0">
                    <c:v>2.6246017753058662E-3</c:v>
                  </c:pt>
                  <c:pt idx="1">
                    <c:v>6.9466655956903992E-3</c:v>
                  </c:pt>
                  <c:pt idx="3">
                    <c:v>2.6247715284614275E-3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'ModSim ProbeTrials'!$L$1009:$L$1012</c:f>
              <c:numCache>
                <c:formatCode>General</c:formatCode>
                <c:ptCount val="4"/>
                <c:pt idx="0">
                  <c:v>0.25738</c:v>
                </c:pt>
                <c:pt idx="1">
                  <c:v>0.43542999999999998</c:v>
                </c:pt>
                <c:pt idx="3">
                  <c:v>5.894409987735294E-2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532-5442-B7EE-F7493691DF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155372543"/>
        <c:axId val="1252446384"/>
      </c:barChart>
      <c:catAx>
        <c:axId val="155372543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2446384"/>
        <c:crosses val="autoZero"/>
        <c:auto val="1"/>
        <c:lblAlgn val="ctr"/>
        <c:lblOffset val="100"/>
        <c:noMultiLvlLbl val="0"/>
      </c:catAx>
      <c:valAx>
        <c:axId val="1252446384"/>
        <c:scaling>
          <c:orientation val="minMax"/>
          <c:max val="0.55000000000000004"/>
          <c:min val="-0.0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372543"/>
        <c:crosses val="autoZero"/>
        <c:crossBetween val="between"/>
        <c:majorUnit val="0.1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D49-8F49-83A7-CCBF1A4ED806}"/>
              </c:ext>
            </c:extLst>
          </c:dPt>
          <c:dPt>
            <c:idx val="3"/>
            <c:invertIfNegative val="0"/>
            <c:bubble3D val="0"/>
            <c:spPr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D49-8F49-83A7-CCBF1A4ED806}"/>
              </c:ext>
            </c:extLst>
          </c:dPt>
          <c:errBars>
            <c:errBarType val="plus"/>
            <c:errValType val="cust"/>
            <c:noEndCap val="0"/>
            <c:plus>
              <c:numRef>
                <c:f>'ModSim ProbeTrials'!$U$1009:$U$1012</c:f>
                <c:numCache>
                  <c:formatCode>General</c:formatCode>
                  <c:ptCount val="4"/>
                  <c:pt idx="0">
                    <c:v>2.7482344865009502E-3</c:v>
                  </c:pt>
                  <c:pt idx="1">
                    <c:v>2.5062683976944874E-3</c:v>
                  </c:pt>
                  <c:pt idx="3">
                    <c:v>6.258487444886697E-3</c:v>
                  </c:pt>
                </c:numCache>
              </c:numRef>
            </c:plus>
            <c:minus>
              <c:numRef>
                <c:f>'ModSim ProbeTrials'!$U$1009:$U$1012</c:f>
                <c:numCache>
                  <c:formatCode>General</c:formatCode>
                  <c:ptCount val="4"/>
                  <c:pt idx="0">
                    <c:v>2.7482344865009502E-3</c:v>
                  </c:pt>
                  <c:pt idx="1">
                    <c:v>2.5062683976944874E-3</c:v>
                  </c:pt>
                  <c:pt idx="3">
                    <c:v>6.258487444886697E-3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'ModSim ProbeTrials'!$T$1009:$T$1012</c:f>
              <c:numCache>
                <c:formatCode>General</c:formatCode>
                <c:ptCount val="4"/>
                <c:pt idx="0">
                  <c:v>5.5999999999998273E-3</c:v>
                </c:pt>
                <c:pt idx="1">
                  <c:v>-2.4900000000007139E-3</c:v>
                </c:pt>
                <c:pt idx="3">
                  <c:v>0.19028549508745229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49-8F49-83A7-CCBF1A4ED8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155372543"/>
        <c:axId val="1252446384"/>
      </c:barChart>
      <c:catAx>
        <c:axId val="155372543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2446384"/>
        <c:crosses val="autoZero"/>
        <c:auto val="1"/>
        <c:lblAlgn val="ctr"/>
        <c:lblOffset val="100"/>
        <c:noMultiLvlLbl val="0"/>
      </c:catAx>
      <c:valAx>
        <c:axId val="1252446384"/>
        <c:scaling>
          <c:orientation val="minMax"/>
          <c:max val="0.55000000000000004"/>
          <c:min val="-0.0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372543"/>
        <c:crosses val="autoZero"/>
        <c:crossBetween val="between"/>
        <c:majorUnit val="0.1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'ModSim StayProbs'!$D$1004:$D$1006</c:f>
                <c:numCache>
                  <c:formatCode>General</c:formatCode>
                  <c:ptCount val="3"/>
                  <c:pt idx="0">
                    <c:v>1.8122693371340651E-3</c:v>
                  </c:pt>
                  <c:pt idx="1">
                    <c:v>2.1256060290689269E-3</c:v>
                  </c:pt>
                  <c:pt idx="2">
                    <c:v>3.3565584622802145E-3</c:v>
                  </c:pt>
                </c:numCache>
              </c:numRef>
            </c:plus>
            <c:minus>
              <c:numRef>
                <c:f>'ModSim StayProbs'!$D$1004:$D$1006</c:f>
                <c:numCache>
                  <c:formatCode>General</c:formatCode>
                  <c:ptCount val="3"/>
                  <c:pt idx="0">
                    <c:v>1.8122693371340651E-3</c:v>
                  </c:pt>
                  <c:pt idx="1">
                    <c:v>2.1256060290689269E-3</c:v>
                  </c:pt>
                  <c:pt idx="2">
                    <c:v>3.3565584622802145E-3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'ModSim StayProbs'!$A$1009:$A$1011</c:f>
              <c:numCache>
                <c:formatCode>General</c:formatCode>
                <c:ptCount val="3"/>
                <c:pt idx="0">
                  <c:v>0.44842156802497479</c:v>
                </c:pt>
                <c:pt idx="1">
                  <c:v>0.4208519832070321</c:v>
                </c:pt>
                <c:pt idx="2">
                  <c:v>0.37329102920094359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2-874C-B03D-D72429AA57A4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22225"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'ModSim StayProbs'!$E$1004:$E$1006</c:f>
                <c:numCache>
                  <c:formatCode>General</c:formatCode>
                  <c:ptCount val="3"/>
                  <c:pt idx="0">
                    <c:v>3.7609586224672657E-3</c:v>
                  </c:pt>
                  <c:pt idx="1">
                    <c:v>3.7061703411168227E-3</c:v>
                  </c:pt>
                  <c:pt idx="2">
                    <c:v>3.7629689560652398E-3</c:v>
                  </c:pt>
                </c:numCache>
              </c:numRef>
            </c:plus>
            <c:minus>
              <c:numRef>
                <c:f>'ModSim StayProbs'!$E$1004:$E$1006</c:f>
                <c:numCache>
                  <c:formatCode>General</c:formatCode>
                  <c:ptCount val="3"/>
                  <c:pt idx="0">
                    <c:v>3.7609586224672657E-3</c:v>
                  </c:pt>
                  <c:pt idx="1">
                    <c:v>3.7061703411168227E-3</c:v>
                  </c:pt>
                  <c:pt idx="2">
                    <c:v>3.7629689560652398E-3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'ModSim StayProbs'!$B$1009:$B$1011</c:f>
              <c:numCache>
                <c:formatCode>General</c:formatCode>
                <c:ptCount val="3"/>
                <c:pt idx="0">
                  <c:v>0.33157104482658195</c:v>
                </c:pt>
                <c:pt idx="1">
                  <c:v>0.24781676023492694</c:v>
                </c:pt>
                <c:pt idx="2">
                  <c:v>8.4772563942277945E-2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62-874C-B03D-D72429AA57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170812656"/>
        <c:axId val="1170576528"/>
      </c:barChart>
      <c:catAx>
        <c:axId val="117081265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576528"/>
        <c:crosses val="autoZero"/>
        <c:auto val="1"/>
        <c:lblAlgn val="ctr"/>
        <c:lblOffset val="100"/>
        <c:noMultiLvlLbl val="0"/>
      </c:catAx>
      <c:valAx>
        <c:axId val="11705765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812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'ModSim StayProbs'!$J$1004:$J$1006</c:f>
                <c:numCache>
                  <c:formatCode>General</c:formatCode>
                  <c:ptCount val="3"/>
                  <c:pt idx="0">
                    <c:v>1.8458653235650612E-3</c:v>
                  </c:pt>
                  <c:pt idx="1">
                    <c:v>2.3169840148614166E-3</c:v>
                  </c:pt>
                  <c:pt idx="2">
                    <c:v>4.136289801647158E-3</c:v>
                  </c:pt>
                </c:numCache>
              </c:numRef>
            </c:plus>
            <c:minus>
              <c:numRef>
                <c:f>'ModSim StayProbs'!$J$1004:$J$1006</c:f>
                <c:numCache>
                  <c:formatCode>General</c:formatCode>
                  <c:ptCount val="3"/>
                  <c:pt idx="0">
                    <c:v>1.8458653235650612E-3</c:v>
                  </c:pt>
                  <c:pt idx="1">
                    <c:v>2.3169840148614166E-3</c:v>
                  </c:pt>
                  <c:pt idx="2">
                    <c:v>4.136289801647158E-3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'ModSim StayProbs'!$G$1009:$G$1011</c:f>
              <c:numCache>
                <c:formatCode>General</c:formatCode>
                <c:ptCount val="3"/>
                <c:pt idx="0">
                  <c:v>0.45249146174168942</c:v>
                </c:pt>
                <c:pt idx="1">
                  <c:v>0.42010970546000881</c:v>
                </c:pt>
                <c:pt idx="2">
                  <c:v>0.35612086705904067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AA-574A-963D-5E131BEE8415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'ModSim StayProbs'!$K$1004:$K$1006</c:f>
                <c:numCache>
                  <c:formatCode>General</c:formatCode>
                  <c:ptCount val="3"/>
                  <c:pt idx="0">
                    <c:v>3.9710836762597238E-3</c:v>
                  </c:pt>
                  <c:pt idx="1">
                    <c:v>4.0248732894659477E-3</c:v>
                  </c:pt>
                  <c:pt idx="2">
                    <c:v>3.974792552929928E-3</c:v>
                  </c:pt>
                </c:numCache>
              </c:numRef>
            </c:plus>
            <c:minus>
              <c:numRef>
                <c:f>'ModSim StayProbs'!$K$1004:$K$1006</c:f>
                <c:numCache>
                  <c:formatCode>General</c:formatCode>
                  <c:ptCount val="3"/>
                  <c:pt idx="0">
                    <c:v>3.9710836762597238E-3</c:v>
                  </c:pt>
                  <c:pt idx="1">
                    <c:v>4.0248732894659477E-3</c:v>
                  </c:pt>
                  <c:pt idx="2">
                    <c:v>3.974792552929928E-3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'ModSim StayProbs'!$H$1009:$H$1011</c:f>
              <c:numCache>
                <c:formatCode>General</c:formatCode>
                <c:ptCount val="3"/>
                <c:pt idx="0">
                  <c:v>0.31321717469511023</c:v>
                </c:pt>
                <c:pt idx="1">
                  <c:v>0.20965537757390018</c:v>
                </c:pt>
                <c:pt idx="2">
                  <c:v>1.0515270831372714E-2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AA-574A-963D-5E131BEE84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170812656"/>
        <c:axId val="1170576528"/>
      </c:barChart>
      <c:catAx>
        <c:axId val="117081265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576528"/>
        <c:crosses val="autoZero"/>
        <c:auto val="1"/>
        <c:lblAlgn val="ctr"/>
        <c:lblOffset val="100"/>
        <c:noMultiLvlLbl val="0"/>
      </c:catAx>
      <c:valAx>
        <c:axId val="11705765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812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87723031776078"/>
          <c:y val="8.3270669291338598E-2"/>
          <c:w val="0.83360356626829901"/>
          <c:h val="0.8667919947506561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'ModSim StayProbs'!$P$1004:$P$1006</c:f>
                <c:numCache>
                  <c:formatCode>General</c:formatCode>
                  <c:ptCount val="3"/>
                  <c:pt idx="0">
                    <c:v>2.6584187189353453E-3</c:v>
                  </c:pt>
                  <c:pt idx="1">
                    <c:v>2.5895781243310784E-3</c:v>
                  </c:pt>
                  <c:pt idx="2">
                    <c:v>2.6088894296032671E-3</c:v>
                  </c:pt>
                </c:numCache>
              </c:numRef>
            </c:plus>
            <c:minus>
              <c:numRef>
                <c:f>'ModSim StayProbs'!$P$1004:$P$1006</c:f>
                <c:numCache>
                  <c:formatCode>General</c:formatCode>
                  <c:ptCount val="3"/>
                  <c:pt idx="0">
                    <c:v>2.6584187189353453E-3</c:v>
                  </c:pt>
                  <c:pt idx="1">
                    <c:v>2.5895781243310784E-3</c:v>
                  </c:pt>
                  <c:pt idx="2">
                    <c:v>2.6088894296032671E-3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'ModSim StayProbs'!$M$1009:$M$1011</c:f>
              <c:numCache>
                <c:formatCode>General</c:formatCode>
                <c:ptCount val="3"/>
                <c:pt idx="0">
                  <c:v>0.40938661135903764</c:v>
                </c:pt>
                <c:pt idx="1">
                  <c:v>0.40701730110230594</c:v>
                </c:pt>
                <c:pt idx="2">
                  <c:v>0.40842684359444781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23-0740-AEAD-7D8C55D69C3E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25400">
              <a:solidFill>
                <a:schemeClr val="tx1"/>
              </a:solidFill>
            </a:ln>
            <a:effectLst/>
          </c:spPr>
          <c:invertIfNegative val="0"/>
          <c:errBars>
            <c:errBarType val="plus"/>
            <c:errValType val="cust"/>
            <c:noEndCap val="0"/>
            <c:plus>
              <c:numRef>
                <c:f>'ModSim StayProbs'!$Q$1004:$Q$1006</c:f>
                <c:numCache>
                  <c:formatCode>General</c:formatCode>
                  <c:ptCount val="3"/>
                  <c:pt idx="0">
                    <c:v>3.8426385423402992E-3</c:v>
                  </c:pt>
                  <c:pt idx="1">
                    <c:v>3.6879058060196863E-3</c:v>
                  </c:pt>
                  <c:pt idx="2">
                    <c:v>3.8435061530797533E-3</c:v>
                  </c:pt>
                </c:numCache>
              </c:numRef>
            </c:plus>
            <c:minus>
              <c:numRef>
                <c:f>'ModSim StayProbs'!$Q$1004:$Q$1006</c:f>
                <c:numCache>
                  <c:formatCode>General</c:formatCode>
                  <c:ptCount val="3"/>
                  <c:pt idx="0">
                    <c:v>3.8426385423402992E-3</c:v>
                  </c:pt>
                  <c:pt idx="1">
                    <c:v>3.6879058060196863E-3</c:v>
                  </c:pt>
                  <c:pt idx="2">
                    <c:v>3.8435061530797533E-3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'ModSim StayProbs'!$N$1009:$N$1011</c:f>
              <c:numCache>
                <c:formatCode>General</c:formatCode>
                <c:ptCount val="3"/>
                <c:pt idx="0">
                  <c:v>0.14055658075436372</c:v>
                </c:pt>
                <c:pt idx="1">
                  <c:v>0.14256718917738376</c:v>
                </c:pt>
                <c:pt idx="2">
                  <c:v>0.14140430302101525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23-0740-AEAD-7D8C55D69C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170812656"/>
        <c:axId val="1170576528"/>
      </c:barChart>
      <c:catAx>
        <c:axId val="117081265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576528"/>
        <c:crosses val="autoZero"/>
        <c:auto val="1"/>
        <c:lblAlgn val="ctr"/>
        <c:lblOffset val="100"/>
        <c:noMultiLvlLbl val="0"/>
      </c:catAx>
      <c:valAx>
        <c:axId val="11705765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812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1 Behav'!$C$123:$C$125</c:f>
                <c:numCache>
                  <c:formatCode>General</c:formatCode>
                  <c:ptCount val="3"/>
                  <c:pt idx="0">
                    <c:v>2.3257356150548528E-2</c:v>
                  </c:pt>
                  <c:pt idx="1">
                    <c:v>1.8162074597418493E-2</c:v>
                  </c:pt>
                  <c:pt idx="2">
                    <c:v>2.6438565744622212E-2</c:v>
                  </c:pt>
                </c:numCache>
              </c:numRef>
            </c:plus>
            <c:minus>
              <c:numRef>
                <c:f>'Exp 1 Behav'!$C$123:$C$125</c:f>
                <c:numCache>
                  <c:formatCode>General</c:formatCode>
                  <c:ptCount val="3"/>
                  <c:pt idx="0">
                    <c:v>2.3257356150548528E-2</c:v>
                  </c:pt>
                  <c:pt idx="1">
                    <c:v>1.8162074597418493E-2</c:v>
                  </c:pt>
                  <c:pt idx="2">
                    <c:v>2.6438565744622212E-2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1 Behav'!$A$127:$A$129</c:f>
              <c:numCache>
                <c:formatCode>General</c:formatCode>
                <c:ptCount val="3"/>
                <c:pt idx="0">
                  <c:v>0.11724189675870333</c:v>
                </c:pt>
                <c:pt idx="1">
                  <c:v>8.5895873500915543E-2</c:v>
                </c:pt>
                <c:pt idx="2">
                  <c:v>7.7712215320910882E-2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66-9F4C-A9C5-F38F906B0B4B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1 Behav'!$D$123:$D$125</c:f>
                <c:numCache>
                  <c:formatCode>General</c:formatCode>
                  <c:ptCount val="3"/>
                  <c:pt idx="0">
                    <c:v>2.6511666785278259E-2</c:v>
                  </c:pt>
                  <c:pt idx="1">
                    <c:v>1.8628329922930082E-2</c:v>
                  </c:pt>
                  <c:pt idx="2">
                    <c:v>2.6827444611986703E-2</c:v>
                  </c:pt>
                </c:numCache>
              </c:numRef>
            </c:plus>
            <c:minus>
              <c:numRef>
                <c:f>'Exp 1 Behav'!$D$123:$D$125</c:f>
                <c:numCache>
                  <c:formatCode>General</c:formatCode>
                  <c:ptCount val="3"/>
                  <c:pt idx="0">
                    <c:v>2.6511666785278259E-2</c:v>
                  </c:pt>
                  <c:pt idx="1">
                    <c:v>1.8628329922930082E-2</c:v>
                  </c:pt>
                  <c:pt idx="2">
                    <c:v>2.6827444611986703E-2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1 Behav'!$B$127:$B$129</c:f>
              <c:numCache>
                <c:formatCode>General</c:formatCode>
                <c:ptCount val="3"/>
                <c:pt idx="0">
                  <c:v>8.2093692934400941E-2</c:v>
                </c:pt>
                <c:pt idx="1">
                  <c:v>1.7166260443571502E-2</c:v>
                </c:pt>
                <c:pt idx="2">
                  <c:v>1.4245014245015675E-3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66-9F4C-A9C5-F38F906B0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1"/>
        <c:axId val="1170812656"/>
        <c:axId val="1170576528"/>
      </c:barChart>
      <c:catAx>
        <c:axId val="117081265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576528"/>
        <c:crosses val="autoZero"/>
        <c:auto val="1"/>
        <c:lblAlgn val="ctr"/>
        <c:lblOffset val="100"/>
        <c:noMultiLvlLbl val="0"/>
      </c:catAx>
      <c:valAx>
        <c:axId val="1170576528"/>
        <c:scaling>
          <c:orientation val="minMax"/>
          <c:max val="0.15"/>
          <c:min val="-0.0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81265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403620214321007"/>
          <c:y val="9.9536806316931903E-2"/>
          <c:w val="0.56142956967386626"/>
          <c:h val="0.8126469687069707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F13-7743-9CA7-1E4CAEFC7196}"/>
              </c:ext>
            </c:extLst>
          </c:dPt>
          <c:dPt>
            <c:idx val="3"/>
            <c:invertIfNegative val="0"/>
            <c:bubble3D val="0"/>
            <c:spPr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F13-7743-9CA7-1E4CAEFC7196}"/>
              </c:ext>
            </c:extLst>
          </c:dPt>
          <c:errBars>
            <c:errBarType val="both"/>
            <c:errValType val="cust"/>
            <c:noEndCap val="0"/>
            <c:plus>
              <c:numRef>
                <c:f>'Exp 1 Behav'!$L$128:$L$131</c:f>
                <c:numCache>
                  <c:formatCode>General</c:formatCode>
                  <c:ptCount val="4"/>
                  <c:pt idx="0">
                    <c:v>2.6486691475304903E-2</c:v>
                  </c:pt>
                  <c:pt idx="1">
                    <c:v>2.5955600669142657E-2</c:v>
                  </c:pt>
                  <c:pt idx="3">
                    <c:v>3.0982210833937322E-2</c:v>
                  </c:pt>
                </c:numCache>
              </c:numRef>
            </c:plus>
            <c:minus>
              <c:numRef>
                <c:f>'Exp 1 Behav'!$L$128:$L$131</c:f>
                <c:numCache>
                  <c:formatCode>General</c:formatCode>
                  <c:ptCount val="4"/>
                  <c:pt idx="0">
                    <c:v>2.6486691475304903E-2</c:v>
                  </c:pt>
                  <c:pt idx="1">
                    <c:v>2.5955600669142657E-2</c:v>
                  </c:pt>
                  <c:pt idx="3">
                    <c:v>3.0982210833937322E-2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1 Behav'!$K$128:$K$131</c:f>
              <c:numCache>
                <c:formatCode>General</c:formatCode>
                <c:ptCount val="4"/>
                <c:pt idx="0">
                  <c:v>-1.2605042016806844E-2</c:v>
                </c:pt>
                <c:pt idx="1">
                  <c:v>0</c:v>
                </c:pt>
                <c:pt idx="3">
                  <c:v>7.6196202780177469E-2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13-7743-9CA7-1E4CAEFC7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axId val="155372543"/>
        <c:axId val="1252446384"/>
      </c:barChart>
      <c:catAx>
        <c:axId val="155372543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2446384"/>
        <c:crosses val="autoZero"/>
        <c:auto val="1"/>
        <c:lblAlgn val="ctr"/>
        <c:lblOffset val="100"/>
        <c:noMultiLvlLbl val="0"/>
      </c:catAx>
      <c:valAx>
        <c:axId val="1252446384"/>
        <c:scaling>
          <c:orientation val="minMax"/>
          <c:max val="0.15"/>
          <c:min val="-0.0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372543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098311065276137"/>
          <c:y val="8.8451530710055667E-2"/>
          <c:w val="0.68187331099778359"/>
          <c:h val="0.850764047920304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2 Behav'!$D$125:$D$127</c:f>
                <c:numCache>
                  <c:formatCode>General</c:formatCode>
                  <c:ptCount val="3"/>
                  <c:pt idx="0">
                    <c:v>2.5516651283302421E-2</c:v>
                  </c:pt>
                  <c:pt idx="1">
                    <c:v>1.9072545530717338E-2</c:v>
                  </c:pt>
                  <c:pt idx="2">
                    <c:v>2.7902125832033109E-2</c:v>
                  </c:pt>
                </c:numCache>
              </c:numRef>
            </c:plus>
            <c:minus>
              <c:numRef>
                <c:f>'Exp 2 Behav'!$D$125:$D$127</c:f>
                <c:numCache>
                  <c:formatCode>General</c:formatCode>
                  <c:ptCount val="3"/>
                  <c:pt idx="0">
                    <c:v>2.5516651283302421E-2</c:v>
                  </c:pt>
                  <c:pt idx="1">
                    <c:v>1.9072545530717338E-2</c:v>
                  </c:pt>
                  <c:pt idx="2">
                    <c:v>2.7902125832033109E-2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Behav'!$A$129:$A$131</c:f>
              <c:numCache>
                <c:formatCode>General</c:formatCode>
                <c:ptCount val="3"/>
                <c:pt idx="0">
                  <c:v>0.14732969576719601</c:v>
                </c:pt>
                <c:pt idx="1">
                  <c:v>0.12932208994708994</c:v>
                </c:pt>
                <c:pt idx="2">
                  <c:v>7.3860398860398635E-2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F6-6E47-BF76-1CBD3D053052}"/>
            </c:ext>
          </c:extLst>
        </c:ser>
        <c:ser>
          <c:idx val="1"/>
          <c:order val="1"/>
          <c:spPr>
            <a:solidFill>
              <a:schemeClr val="bg2">
                <a:lumMod val="75000"/>
              </a:schemeClr>
            </a:solidFill>
            <a:ln w="19050">
              <a:solidFill>
                <a:schemeClr val="tx1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'Exp 2 Behav'!$E$125:$E$127</c:f>
                <c:numCache>
                  <c:formatCode>General</c:formatCode>
                  <c:ptCount val="3"/>
                  <c:pt idx="0">
                    <c:v>2.4023308249001913E-2</c:v>
                  </c:pt>
                  <c:pt idx="1">
                    <c:v>1.98402875254877E-2</c:v>
                  </c:pt>
                  <c:pt idx="2">
                    <c:v>2.8720263435636099E-2</c:v>
                  </c:pt>
                </c:numCache>
              </c:numRef>
            </c:plus>
            <c:minus>
              <c:numRef>
                <c:f>'Exp 2 Behav'!$E$125:$E$127</c:f>
                <c:numCache>
                  <c:formatCode>General</c:formatCode>
                  <c:ptCount val="3"/>
                  <c:pt idx="0">
                    <c:v>2.4023308249001913E-2</c:v>
                  </c:pt>
                  <c:pt idx="1">
                    <c:v>1.98402875254877E-2</c:v>
                  </c:pt>
                  <c:pt idx="2">
                    <c:v>2.8720263435636099E-2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val>
            <c:numRef>
              <c:f>'Exp 2 Behav'!$B$129:$B$131</c:f>
              <c:numCache>
                <c:formatCode>General</c:formatCode>
                <c:ptCount val="3"/>
                <c:pt idx="0">
                  <c:v>2.6617063492063386E-2</c:v>
                </c:pt>
                <c:pt idx="1">
                  <c:v>2.64054232804245E-3</c:v>
                </c:pt>
                <c:pt idx="2">
                  <c:v>-3.5411535303776887E-2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F6-6E47-BF76-1CBD3D0530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7"/>
        <c:axId val="1170812656"/>
        <c:axId val="1170576528"/>
      </c:barChart>
      <c:catAx>
        <c:axId val="1170812656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576528"/>
        <c:crosses val="autoZero"/>
        <c:auto val="1"/>
        <c:lblAlgn val="ctr"/>
        <c:lblOffset val="100"/>
        <c:noMultiLvlLbl val="0"/>
      </c:catAx>
      <c:valAx>
        <c:axId val="1170576528"/>
        <c:scaling>
          <c:orientation val="minMax"/>
          <c:max val="0.2"/>
          <c:min val="-0.1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812656"/>
        <c:crosses val="autoZero"/>
        <c:crossBetween val="between"/>
        <c:majorUnit val="0.0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AB914-FF48-E049-9CBC-95113DF2A99A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D38FB-C86D-4445-A596-30F30A63E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11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3CB5F-5077-AD0B-279E-4D220BE82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BCB078-8BD9-07C7-18BD-08C9003425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FABED2-B6C0-E556-7BF7-29F5E18A79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Exp1 </a:t>
            </a:r>
            <a:r>
              <a:rPr lang="en-US" dirty="0" err="1"/>
              <a:t>StayProbs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FC520-1377-E936-E22C-A1BB09C61B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D38FB-C86D-4445-A596-30F30A63EC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75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5BDC1-CF0F-B3DB-31C1-EA55ABD2D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94F285-489D-D73A-2C3C-6AADEEC1CE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2CDC4-4223-9A7D-0B1D-8D94C3925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AB743-EE7A-8B82-06C5-80A5ED548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4737C-54CD-CA57-AFBF-28B691E98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92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32DAA-FBBC-7F8D-7090-B58B898F0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C3DE22-6A41-8CC4-F0D2-77583F70F8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056BC-6B26-6707-67AB-AD0281807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0BACE-C7A2-2F3D-2047-D77B29D7A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EC14A-EF33-6BDE-B7B5-30F966812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38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34DDF6-A37B-8BDC-3679-5CFC65198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687ED7-EA65-E098-929F-960A6AAF9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B363A-9F64-A30C-7F17-A10A9E047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02E26-BCF0-8460-087D-F5C81C77C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11AA2-210D-C4F5-C816-40725DCB1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01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DFAF9-CC39-26CA-4EC6-5C89F4FBA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D8113-2BAE-0C8B-F330-930836C45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EB13C-D8A4-40D6-8AE5-9AC738A9E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A845E-1875-90E4-34C4-7DBE28C52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11582-9431-9642-57AA-ADAAB752F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1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848C4-8A43-CCDC-E127-EEB6DFF6D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2C02D-9CED-E965-437B-70C5AB3C2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72C83-F6BF-C192-3024-76BE0AA53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2AC98-A978-CC75-E57D-46F809982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7413B-C8CF-E4D9-DFF7-1363EE3A2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46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A77C6-C76A-2C9A-89DD-00397B084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FE125-25F7-A2E9-D428-6AD2A0DF2D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C44DE-6917-7431-5820-2D0EC5D9E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D986F8-0BB8-BBFB-1ECE-B104F6E1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21F79-0097-D887-5B4C-44F3D6EF8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DDE2B-FAF0-7AA2-DEE6-52A4E6AB0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22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8C035-738E-F7B0-4DB5-D5E0A4286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400DB3-793B-F52E-43D5-7DC165BFC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E1B55-5BD4-73C0-0B15-919323570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AABB94-E680-586D-B78B-9CAF90329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986591-3980-5A1C-5605-2891A1F8E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9E6366-9568-1E98-7CEF-3684AD8ED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B69C54-1CA5-8D10-95D5-1D9656549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4CED40-8E4B-DDB8-4D71-18EFFE6A8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EF2CB-C63F-EAD5-96B6-AE3438C7E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463827-E5BE-470B-E1E5-D7B88D1E1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F24602-0FC4-BE1E-3D55-2C617FF66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F69D99-024E-80F0-E1EE-2CF95417F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83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279016-1225-1049-71FF-C7D418B6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887716-177B-02A3-C404-00C0DF1D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D7FF1-6387-1309-1412-E9E427EFB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025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24F85-163A-FC79-DB36-92DF0BE7D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BADAA-CC0D-8FC9-5559-C1D2F50E5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28F1CD-2AB5-A4E9-67B0-C85DB1D36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37C5E-08B3-47D0-4727-6F8EE8585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FF5C2-A96F-2D32-DDDD-BCD5AC6A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F95961-8A6C-06FC-EFBB-1818C2DDA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0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4E39B-9A67-4445-12D3-0587302A7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C11292-7D06-534B-A973-BAF5F83F0B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DC230-86C3-E35A-5BB2-BDD0688D6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F7EF8-66FE-32F7-F455-922A28FDA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760CB-F704-3D35-EEE0-B0DC6082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970D5-6909-51F3-F5FF-D04B9A331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1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40D3C2-DBF2-50C6-EEF0-0F17CCF41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02D0C2-A626-3E9C-E37C-240973A28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314E4-3759-90F0-40D0-439C098C7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36A7CF-1946-C14B-9959-62AB7901A183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C3D2C-0727-92C8-41C2-20BBA9B3DF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08C0B-5123-08D2-1139-D299ECB62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A0F3D8-2891-D34B-A240-822F1E732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9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emf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540F1-715C-193B-06A4-1778E8311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6884A22-1A04-E2A6-DAAC-E713BD2B59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888272"/>
              </p:ext>
            </p:extLst>
          </p:nvPr>
        </p:nvGraphicFramePr>
        <p:xfrm>
          <a:off x="9801775" y="3612079"/>
          <a:ext cx="1788404" cy="2167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F8D6E8A-4302-9CF6-A0AE-6C328D538A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2661326"/>
              </p:ext>
            </p:extLst>
          </p:nvPr>
        </p:nvGraphicFramePr>
        <p:xfrm>
          <a:off x="9706889" y="486528"/>
          <a:ext cx="1951042" cy="2167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51FBEB8-CEE8-87CF-1180-DCABCD7F1D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9970153"/>
              </p:ext>
            </p:extLst>
          </p:nvPr>
        </p:nvGraphicFramePr>
        <p:xfrm>
          <a:off x="3720010" y="3650506"/>
          <a:ext cx="2059028" cy="2164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266391-ADBD-8EB8-AA49-4AEB368D68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347861"/>
              </p:ext>
            </p:extLst>
          </p:nvPr>
        </p:nvGraphicFramePr>
        <p:xfrm>
          <a:off x="1070048" y="3632218"/>
          <a:ext cx="2670634" cy="2032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CC5973E-EDDD-B222-0114-391F5CC713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6683972"/>
              </p:ext>
            </p:extLst>
          </p:nvPr>
        </p:nvGraphicFramePr>
        <p:xfrm>
          <a:off x="7091850" y="528549"/>
          <a:ext cx="2670634" cy="2032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D0C89D1-0305-7731-EE87-982C5D17FA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626419"/>
              </p:ext>
            </p:extLst>
          </p:nvPr>
        </p:nvGraphicFramePr>
        <p:xfrm>
          <a:off x="7080710" y="3577354"/>
          <a:ext cx="2670634" cy="2032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37E4982-DD52-157E-9932-EF0BA8BAE4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1318828"/>
              </p:ext>
            </p:extLst>
          </p:nvPr>
        </p:nvGraphicFramePr>
        <p:xfrm>
          <a:off x="936498" y="775683"/>
          <a:ext cx="2734904" cy="2029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93FE458-62E2-2FCF-407C-E01A82A54D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650179"/>
              </p:ext>
            </p:extLst>
          </p:nvPr>
        </p:nvGraphicFramePr>
        <p:xfrm>
          <a:off x="3695894" y="737856"/>
          <a:ext cx="2149486" cy="2167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8BC9579-698E-25E9-F512-4E6C561C2716}"/>
              </a:ext>
            </a:extLst>
          </p:cNvPr>
          <p:cNvSpPr txBox="1"/>
          <p:nvPr/>
        </p:nvSpPr>
        <p:spPr>
          <a:xfrm rot="16200000">
            <a:off x="76160" y="1604376"/>
            <a:ext cx="15930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P(stay)−Chance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3A956C-BE4D-D967-4978-396C148E9B52}"/>
              </a:ext>
            </a:extLst>
          </p:cNvPr>
          <p:cNvSpPr>
            <a:spLocks noChangeAspect="1"/>
          </p:cNvSpPr>
          <p:nvPr/>
        </p:nvSpPr>
        <p:spPr>
          <a:xfrm>
            <a:off x="2240504" y="3595084"/>
            <a:ext cx="115580" cy="1188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10FD2BD-D39E-34E5-429C-529473A39C54}"/>
              </a:ext>
            </a:extLst>
          </p:cNvPr>
          <p:cNvSpPr>
            <a:spLocks noChangeAspect="1"/>
          </p:cNvSpPr>
          <p:nvPr/>
        </p:nvSpPr>
        <p:spPr>
          <a:xfrm>
            <a:off x="2254004" y="3828509"/>
            <a:ext cx="115580" cy="11887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299D9BE-D159-80DE-3081-153946739644}"/>
              </a:ext>
            </a:extLst>
          </p:cNvPr>
          <p:cNvSpPr txBox="1"/>
          <p:nvPr/>
        </p:nvSpPr>
        <p:spPr>
          <a:xfrm>
            <a:off x="2382747" y="3482327"/>
            <a:ext cx="608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Win</a:t>
            </a:r>
          </a:p>
          <a:p>
            <a:r>
              <a:rPr lang="en-US" sz="1600" dirty="0"/>
              <a:t>Lose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3E502B5-5992-89F7-57A0-78CF94855316}"/>
              </a:ext>
            </a:extLst>
          </p:cNvPr>
          <p:cNvSpPr txBox="1"/>
          <p:nvPr/>
        </p:nvSpPr>
        <p:spPr>
          <a:xfrm>
            <a:off x="742900" y="485469"/>
            <a:ext cx="304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244B797-8E2B-B410-B798-63A8AFA9BC1A}"/>
              </a:ext>
            </a:extLst>
          </p:cNvPr>
          <p:cNvSpPr txBox="1"/>
          <p:nvPr/>
        </p:nvSpPr>
        <p:spPr>
          <a:xfrm>
            <a:off x="3669231" y="485469"/>
            <a:ext cx="395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B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17786B1-746A-EA27-648C-D9883E4216DE}"/>
              </a:ext>
            </a:extLst>
          </p:cNvPr>
          <p:cNvSpPr txBox="1"/>
          <p:nvPr/>
        </p:nvSpPr>
        <p:spPr>
          <a:xfrm>
            <a:off x="6768134" y="308699"/>
            <a:ext cx="3273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24CB1CE-5F92-2EA2-38FD-4C58A984A817}"/>
              </a:ext>
            </a:extLst>
          </p:cNvPr>
          <p:cNvSpPr txBox="1"/>
          <p:nvPr/>
        </p:nvSpPr>
        <p:spPr>
          <a:xfrm>
            <a:off x="693712" y="323880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2E38520-66C3-A47D-9982-BAD4934C5FB2}"/>
              </a:ext>
            </a:extLst>
          </p:cNvPr>
          <p:cNvSpPr txBox="1"/>
          <p:nvPr/>
        </p:nvSpPr>
        <p:spPr>
          <a:xfrm rot="16200000">
            <a:off x="71333" y="4526488"/>
            <a:ext cx="15930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P(stay)−Chance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F7C9C00-E01A-1138-01C6-DE4F44EB2F3B}"/>
              </a:ext>
            </a:extLst>
          </p:cNvPr>
          <p:cNvSpPr txBox="1"/>
          <p:nvPr/>
        </p:nvSpPr>
        <p:spPr>
          <a:xfrm rot="16200000">
            <a:off x="6125651" y="1460559"/>
            <a:ext cx="15930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P(stay)−Chance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2D0F093-8D30-00A8-7E3A-3D7686AE9461}"/>
              </a:ext>
            </a:extLst>
          </p:cNvPr>
          <p:cNvSpPr txBox="1"/>
          <p:nvPr/>
        </p:nvSpPr>
        <p:spPr>
          <a:xfrm rot="16200000">
            <a:off x="6077982" y="4526284"/>
            <a:ext cx="15930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P(stay)−Chance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165CA61-E5D8-ED67-F27F-4D3C96ADFCCC}"/>
              </a:ext>
            </a:extLst>
          </p:cNvPr>
          <p:cNvSpPr txBox="1"/>
          <p:nvPr/>
        </p:nvSpPr>
        <p:spPr>
          <a:xfrm>
            <a:off x="6571997" y="3238800"/>
            <a:ext cx="330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E096EE-5948-1F32-BBF3-72E81BEB4A26}"/>
              </a:ext>
            </a:extLst>
          </p:cNvPr>
          <p:cNvSpPr txBox="1"/>
          <p:nvPr/>
        </p:nvSpPr>
        <p:spPr>
          <a:xfrm rot="17770055">
            <a:off x="4668507" y="2563171"/>
            <a:ext cx="774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Social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B023C0B-EBB6-3CD3-8219-5EF54463B9CD}"/>
              </a:ext>
            </a:extLst>
          </p:cNvPr>
          <p:cNvSpPr txBox="1"/>
          <p:nvPr/>
        </p:nvSpPr>
        <p:spPr>
          <a:xfrm rot="17444129">
            <a:off x="5426439" y="2439686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Max $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6DDA524-D0D6-DA36-ECEF-60A58DE283AB}"/>
              </a:ext>
            </a:extLst>
          </p:cNvPr>
          <p:cNvSpPr>
            <a:spLocks noChangeAspect="1"/>
          </p:cNvSpPr>
          <p:nvPr/>
        </p:nvSpPr>
        <p:spPr>
          <a:xfrm>
            <a:off x="2240504" y="738705"/>
            <a:ext cx="115580" cy="1188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97C144F-E390-22CF-C241-291AA382D4D2}"/>
              </a:ext>
            </a:extLst>
          </p:cNvPr>
          <p:cNvSpPr>
            <a:spLocks noChangeAspect="1"/>
          </p:cNvSpPr>
          <p:nvPr/>
        </p:nvSpPr>
        <p:spPr>
          <a:xfrm>
            <a:off x="2254004" y="972130"/>
            <a:ext cx="115580" cy="11887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2CD6CD3-7794-5A3F-E7DC-02CBEC23EE2C}"/>
              </a:ext>
            </a:extLst>
          </p:cNvPr>
          <p:cNvSpPr txBox="1"/>
          <p:nvPr/>
        </p:nvSpPr>
        <p:spPr>
          <a:xfrm>
            <a:off x="2382747" y="625948"/>
            <a:ext cx="608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Win</a:t>
            </a:r>
          </a:p>
          <a:p>
            <a:r>
              <a:rPr lang="en-US" sz="1600" dirty="0"/>
              <a:t>Lose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E9C9EDB-1B8E-7B77-1E16-D3B4922C6142}"/>
              </a:ext>
            </a:extLst>
          </p:cNvPr>
          <p:cNvSpPr>
            <a:spLocks noChangeAspect="1"/>
          </p:cNvSpPr>
          <p:nvPr/>
        </p:nvSpPr>
        <p:spPr>
          <a:xfrm>
            <a:off x="8036021" y="618984"/>
            <a:ext cx="115580" cy="1188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231BBB7-E8BC-B981-53D8-1A76A9C99D36}"/>
              </a:ext>
            </a:extLst>
          </p:cNvPr>
          <p:cNvSpPr>
            <a:spLocks noChangeAspect="1"/>
          </p:cNvSpPr>
          <p:nvPr/>
        </p:nvSpPr>
        <p:spPr>
          <a:xfrm>
            <a:off x="8049521" y="852409"/>
            <a:ext cx="115580" cy="11887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8C546E1-7EC8-8DAE-701E-39FAFEDFE01F}"/>
              </a:ext>
            </a:extLst>
          </p:cNvPr>
          <p:cNvSpPr txBox="1"/>
          <p:nvPr/>
        </p:nvSpPr>
        <p:spPr>
          <a:xfrm>
            <a:off x="8178264" y="506227"/>
            <a:ext cx="608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Win</a:t>
            </a:r>
          </a:p>
          <a:p>
            <a:r>
              <a:rPr lang="en-US" sz="1600" dirty="0"/>
              <a:t>Lose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D1952AE-88CA-70ED-98C0-17C07077D18D}"/>
              </a:ext>
            </a:extLst>
          </p:cNvPr>
          <p:cNvSpPr>
            <a:spLocks noChangeAspect="1"/>
          </p:cNvSpPr>
          <p:nvPr/>
        </p:nvSpPr>
        <p:spPr>
          <a:xfrm>
            <a:off x="7952077" y="3701692"/>
            <a:ext cx="115580" cy="1188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B265033-16CE-57F7-74FD-FC8EBB998BF5}"/>
              </a:ext>
            </a:extLst>
          </p:cNvPr>
          <p:cNvSpPr>
            <a:spLocks noChangeAspect="1"/>
          </p:cNvSpPr>
          <p:nvPr/>
        </p:nvSpPr>
        <p:spPr>
          <a:xfrm>
            <a:off x="7965577" y="3935117"/>
            <a:ext cx="115580" cy="11887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8418077-5E34-3AA4-6703-4751C4726C83}"/>
              </a:ext>
            </a:extLst>
          </p:cNvPr>
          <p:cNvSpPr txBox="1"/>
          <p:nvPr/>
        </p:nvSpPr>
        <p:spPr>
          <a:xfrm>
            <a:off x="8094320" y="3588935"/>
            <a:ext cx="608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Win</a:t>
            </a:r>
          </a:p>
          <a:p>
            <a:r>
              <a:rPr lang="en-US" sz="1600" dirty="0"/>
              <a:t>Lose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949FE66-E414-688E-671B-9C2BCF0D6ADF}"/>
              </a:ext>
            </a:extLst>
          </p:cNvPr>
          <p:cNvSpPr txBox="1"/>
          <p:nvPr/>
        </p:nvSpPr>
        <p:spPr>
          <a:xfrm rot="17770055">
            <a:off x="4329125" y="5696673"/>
            <a:ext cx="774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Social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42E0DDF-FCD6-0AB8-4E53-7D4A9BC47D52}"/>
              </a:ext>
            </a:extLst>
          </p:cNvPr>
          <p:cNvSpPr txBox="1"/>
          <p:nvPr/>
        </p:nvSpPr>
        <p:spPr>
          <a:xfrm rot="17444129">
            <a:off x="5072989" y="5629460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Max $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E486861-37DF-3687-4FEB-1EDE3BBCE68D}"/>
              </a:ext>
            </a:extLst>
          </p:cNvPr>
          <p:cNvSpPr txBox="1"/>
          <p:nvPr/>
        </p:nvSpPr>
        <p:spPr>
          <a:xfrm rot="17770055">
            <a:off x="10325802" y="5688889"/>
            <a:ext cx="774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Social 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4676B9A-26F7-1ED6-64A7-BD4CA8E4EC9C}"/>
              </a:ext>
            </a:extLst>
          </p:cNvPr>
          <p:cNvSpPr txBox="1"/>
          <p:nvPr/>
        </p:nvSpPr>
        <p:spPr>
          <a:xfrm rot="17444129">
            <a:off x="11041530" y="5649812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Max $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4A4332F-B246-A94C-7259-DCB090982C36}"/>
              </a:ext>
            </a:extLst>
          </p:cNvPr>
          <p:cNvSpPr txBox="1"/>
          <p:nvPr/>
        </p:nvSpPr>
        <p:spPr>
          <a:xfrm rot="17770055">
            <a:off x="10277907" y="2506088"/>
            <a:ext cx="774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Social 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CF86EE2-A435-BA98-2EA3-967DD69A597F}"/>
              </a:ext>
            </a:extLst>
          </p:cNvPr>
          <p:cNvSpPr txBox="1"/>
          <p:nvPr/>
        </p:nvSpPr>
        <p:spPr>
          <a:xfrm rot="17444129">
            <a:off x="10965499" y="2495147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Max $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962A0A-ED20-0CF4-E6DD-4F7D31C6016D}"/>
              </a:ext>
            </a:extLst>
          </p:cNvPr>
          <p:cNvSpPr txBox="1"/>
          <p:nvPr/>
        </p:nvSpPr>
        <p:spPr>
          <a:xfrm>
            <a:off x="7620504" y="331995"/>
            <a:ext cx="21643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Social Reward Learner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50A8AA2-607B-1521-B2B1-FED19CD0B447}"/>
              </a:ext>
            </a:extLst>
          </p:cNvPr>
          <p:cNvSpPr txBox="1"/>
          <p:nvPr/>
        </p:nvSpPr>
        <p:spPr>
          <a:xfrm>
            <a:off x="1765786" y="3102766"/>
            <a:ext cx="16973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Imitation Learner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F8C05A8-9C7D-086B-0B18-29CB6ABCE3EE}"/>
              </a:ext>
            </a:extLst>
          </p:cNvPr>
          <p:cNvSpPr txBox="1"/>
          <p:nvPr/>
        </p:nvSpPr>
        <p:spPr>
          <a:xfrm>
            <a:off x="7868713" y="3229196"/>
            <a:ext cx="1667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Baseline Learner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03E944D-62F1-FAEF-38DD-D71360AD19E3}"/>
              </a:ext>
            </a:extLst>
          </p:cNvPr>
          <p:cNvSpPr txBox="1"/>
          <p:nvPr/>
        </p:nvSpPr>
        <p:spPr>
          <a:xfrm>
            <a:off x="1823826" y="212449"/>
            <a:ext cx="15829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Behavioral Data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E0C49D5-3ADE-1D0C-312C-9BFFB24063A2}"/>
              </a:ext>
            </a:extLst>
          </p:cNvPr>
          <p:cNvSpPr txBox="1"/>
          <p:nvPr/>
        </p:nvSpPr>
        <p:spPr>
          <a:xfrm>
            <a:off x="9751344" y="310846"/>
            <a:ext cx="4544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B2C30C4-A838-633C-A60B-780E814A853E}"/>
              </a:ext>
            </a:extLst>
          </p:cNvPr>
          <p:cNvSpPr txBox="1"/>
          <p:nvPr/>
        </p:nvSpPr>
        <p:spPr>
          <a:xfrm>
            <a:off x="3695894" y="3234628"/>
            <a:ext cx="4051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A146372-D339-AE07-8742-74CADF76F66D}"/>
              </a:ext>
            </a:extLst>
          </p:cNvPr>
          <p:cNvSpPr txBox="1"/>
          <p:nvPr/>
        </p:nvSpPr>
        <p:spPr>
          <a:xfrm>
            <a:off x="9767895" y="3245029"/>
            <a:ext cx="4379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H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FDC6F3E-8D38-71DB-E349-4704A6D06588}"/>
              </a:ext>
            </a:extLst>
          </p:cNvPr>
          <p:cNvSpPr txBox="1"/>
          <p:nvPr/>
        </p:nvSpPr>
        <p:spPr>
          <a:xfrm rot="17654079">
            <a:off x="7261638" y="2684643"/>
            <a:ext cx="1189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Consensus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5630058-E0EB-66E2-0D56-2D3E14EE453D}"/>
              </a:ext>
            </a:extLst>
          </p:cNvPr>
          <p:cNvSpPr txBox="1"/>
          <p:nvPr/>
        </p:nvSpPr>
        <p:spPr>
          <a:xfrm rot="17501869">
            <a:off x="8166722" y="2564097"/>
            <a:ext cx="75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Partial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2C469C6-F752-31CE-6B09-6DE77E0F9246}"/>
              </a:ext>
            </a:extLst>
          </p:cNvPr>
          <p:cNvSpPr txBox="1"/>
          <p:nvPr/>
        </p:nvSpPr>
        <p:spPr>
          <a:xfrm rot="17683591">
            <a:off x="8718589" y="2570890"/>
            <a:ext cx="861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Dissent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0110086-D028-4324-5581-B634C26BF564}"/>
              </a:ext>
            </a:extLst>
          </p:cNvPr>
          <p:cNvSpPr txBox="1"/>
          <p:nvPr/>
        </p:nvSpPr>
        <p:spPr>
          <a:xfrm rot="17654079">
            <a:off x="1256376" y="2553576"/>
            <a:ext cx="1189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Consensus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32A44A3-0F93-9A52-C7C2-E379DAAB6F7A}"/>
              </a:ext>
            </a:extLst>
          </p:cNvPr>
          <p:cNvSpPr txBox="1"/>
          <p:nvPr/>
        </p:nvSpPr>
        <p:spPr>
          <a:xfrm rot="17501869">
            <a:off x="2112297" y="2476348"/>
            <a:ext cx="75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Partial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4C3B62D-7A89-B2F6-D7F2-275DF3DE9AB1}"/>
              </a:ext>
            </a:extLst>
          </p:cNvPr>
          <p:cNvSpPr txBox="1"/>
          <p:nvPr/>
        </p:nvSpPr>
        <p:spPr>
          <a:xfrm rot="17683591">
            <a:off x="2654887" y="2464203"/>
            <a:ext cx="861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Dissent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BA5F15A-182C-D886-4C5B-D71B99BCDEBD}"/>
              </a:ext>
            </a:extLst>
          </p:cNvPr>
          <p:cNvSpPr txBox="1"/>
          <p:nvPr/>
        </p:nvSpPr>
        <p:spPr>
          <a:xfrm rot="17654079">
            <a:off x="1201958" y="5783620"/>
            <a:ext cx="1189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Consensus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CC21930-CD77-4C40-A527-A572429C71D8}"/>
              </a:ext>
            </a:extLst>
          </p:cNvPr>
          <p:cNvSpPr txBox="1"/>
          <p:nvPr/>
        </p:nvSpPr>
        <p:spPr>
          <a:xfrm rot="17501869">
            <a:off x="2107809" y="5724870"/>
            <a:ext cx="75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Partial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883AE01-D6B5-1E3C-8EEE-ADD10F435C3F}"/>
              </a:ext>
            </a:extLst>
          </p:cNvPr>
          <p:cNvSpPr txBox="1"/>
          <p:nvPr/>
        </p:nvSpPr>
        <p:spPr>
          <a:xfrm rot="17683591">
            <a:off x="2698750" y="5725555"/>
            <a:ext cx="861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Dissent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50E258E-4851-5002-9DCD-9E2C50F0E6A0}"/>
              </a:ext>
            </a:extLst>
          </p:cNvPr>
          <p:cNvSpPr txBox="1"/>
          <p:nvPr/>
        </p:nvSpPr>
        <p:spPr>
          <a:xfrm rot="17654079">
            <a:off x="7245253" y="5783619"/>
            <a:ext cx="1189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Consensus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3D03FA6-B592-22E4-7B70-6C9284EDD791}"/>
              </a:ext>
            </a:extLst>
          </p:cNvPr>
          <p:cNvSpPr txBox="1"/>
          <p:nvPr/>
        </p:nvSpPr>
        <p:spPr>
          <a:xfrm rot="17501869">
            <a:off x="8151104" y="5724869"/>
            <a:ext cx="751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Partial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E826DE3-0E21-27C6-2395-DD09550685BB}"/>
              </a:ext>
            </a:extLst>
          </p:cNvPr>
          <p:cNvSpPr txBox="1"/>
          <p:nvPr/>
        </p:nvSpPr>
        <p:spPr>
          <a:xfrm rot="17683591">
            <a:off x="8742045" y="5725554"/>
            <a:ext cx="861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Dissent</a:t>
            </a:r>
          </a:p>
        </p:txBody>
      </p:sp>
    </p:spTree>
    <p:extLst>
      <p:ext uri="{BB962C8B-B14F-4D97-AF65-F5344CB8AC3E}">
        <p14:creationId xmlns:p14="http://schemas.microsoft.com/office/powerpoint/2010/main" val="677232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8FBABF3-5F82-BA07-9E5D-7D6D763C0E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8170508"/>
              </p:ext>
            </p:extLst>
          </p:nvPr>
        </p:nvGraphicFramePr>
        <p:xfrm>
          <a:off x="1106950" y="781021"/>
          <a:ext cx="2963288" cy="229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7C4C923-7B90-08DD-9E95-EE4A0D4A40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465191"/>
              </p:ext>
            </p:extLst>
          </p:nvPr>
        </p:nvGraphicFramePr>
        <p:xfrm>
          <a:off x="4648388" y="794348"/>
          <a:ext cx="3326380" cy="2105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0CC92A1-6A9E-E860-8BAB-B5D594485324}"/>
              </a:ext>
            </a:extLst>
          </p:cNvPr>
          <p:cNvSpPr txBox="1"/>
          <p:nvPr/>
        </p:nvSpPr>
        <p:spPr>
          <a:xfrm rot="16200000">
            <a:off x="195320" y="1707865"/>
            <a:ext cx="15930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P(stay)−Chance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DC0C44-A116-9536-EA7B-D2D59FEA1E16}"/>
              </a:ext>
            </a:extLst>
          </p:cNvPr>
          <p:cNvSpPr txBox="1"/>
          <p:nvPr/>
        </p:nvSpPr>
        <p:spPr>
          <a:xfrm rot="17171483">
            <a:off x="5291007" y="2654623"/>
            <a:ext cx="732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Social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5421870-B058-AFD0-5406-48ECCE9946C2}"/>
              </a:ext>
            </a:extLst>
          </p:cNvPr>
          <p:cNvSpPr txBox="1"/>
          <p:nvPr/>
        </p:nvSpPr>
        <p:spPr>
          <a:xfrm rot="16200000">
            <a:off x="3630847" y="1749603"/>
            <a:ext cx="1798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Choice Proportion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8C558D1-8874-3705-8A57-6E109FF04258}"/>
              </a:ext>
            </a:extLst>
          </p:cNvPr>
          <p:cNvSpPr txBox="1"/>
          <p:nvPr/>
        </p:nvSpPr>
        <p:spPr>
          <a:xfrm>
            <a:off x="634241" y="556624"/>
            <a:ext cx="4001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				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10B6A5-B5F9-12C0-6703-D5FCF713C862}"/>
              </a:ext>
            </a:extLst>
          </p:cNvPr>
          <p:cNvSpPr txBox="1"/>
          <p:nvPr/>
        </p:nvSpPr>
        <p:spPr>
          <a:xfrm rot="17316327">
            <a:off x="6631929" y="2520491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Max $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628E16E-5A07-C7C5-2088-4EABB64E09F2}"/>
              </a:ext>
            </a:extLst>
          </p:cNvPr>
          <p:cNvSpPr txBox="1"/>
          <p:nvPr/>
        </p:nvSpPr>
        <p:spPr>
          <a:xfrm rot="17086436">
            <a:off x="5891752" y="260403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548448-2D82-6828-94FB-27D8336427D4}"/>
              </a:ext>
            </a:extLst>
          </p:cNvPr>
          <p:cNvSpPr/>
          <p:nvPr/>
        </p:nvSpPr>
        <p:spPr>
          <a:xfrm>
            <a:off x="7763439" y="2051483"/>
            <a:ext cx="663388" cy="5440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51B64EB-C2B2-B289-258E-CBA9DDC5C1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465231"/>
              </p:ext>
            </p:extLst>
          </p:nvPr>
        </p:nvGraphicFramePr>
        <p:xfrm>
          <a:off x="1106951" y="3677079"/>
          <a:ext cx="2960289" cy="2297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821AEDA-22A5-8792-E0D9-B8C6D7AE1E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862315"/>
              </p:ext>
            </p:extLst>
          </p:nvPr>
        </p:nvGraphicFramePr>
        <p:xfrm>
          <a:off x="4615718" y="3750964"/>
          <a:ext cx="2960289" cy="1822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872B619A-AD65-7CAF-FDF6-9DED51958C4F}"/>
              </a:ext>
            </a:extLst>
          </p:cNvPr>
          <p:cNvSpPr txBox="1"/>
          <p:nvPr/>
        </p:nvSpPr>
        <p:spPr>
          <a:xfrm rot="16200000">
            <a:off x="200147" y="4721706"/>
            <a:ext cx="15930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P(stay)−Chance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12C08D-0376-0A01-E07B-C85C92DEC72A}"/>
              </a:ext>
            </a:extLst>
          </p:cNvPr>
          <p:cNvSpPr txBox="1"/>
          <p:nvPr/>
        </p:nvSpPr>
        <p:spPr>
          <a:xfrm rot="16200000">
            <a:off x="3630847" y="4544511"/>
            <a:ext cx="1798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Choice Proportion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8C861D2-30E9-279A-92EF-CF516A205E27}"/>
              </a:ext>
            </a:extLst>
          </p:cNvPr>
          <p:cNvSpPr txBox="1"/>
          <p:nvPr/>
        </p:nvSpPr>
        <p:spPr>
          <a:xfrm>
            <a:off x="631660" y="3359242"/>
            <a:ext cx="4001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				D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F040E11-D385-59A1-69AC-7743AF3C4A39}"/>
              </a:ext>
            </a:extLst>
          </p:cNvPr>
          <p:cNvSpPr txBox="1"/>
          <p:nvPr/>
        </p:nvSpPr>
        <p:spPr>
          <a:xfrm rot="17171483">
            <a:off x="5245912" y="5435357"/>
            <a:ext cx="732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Social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26C578E-60F7-A63F-875B-0AD31F117C2A}"/>
              </a:ext>
            </a:extLst>
          </p:cNvPr>
          <p:cNvSpPr txBox="1"/>
          <p:nvPr/>
        </p:nvSpPr>
        <p:spPr>
          <a:xfrm rot="17316327">
            <a:off x="6649832" y="5244510"/>
            <a:ext cx="697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Max $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9CFDFBB-DD82-114A-B554-C82C638ACB41}"/>
              </a:ext>
            </a:extLst>
          </p:cNvPr>
          <p:cNvSpPr txBox="1"/>
          <p:nvPr/>
        </p:nvSpPr>
        <p:spPr>
          <a:xfrm rot="17086436">
            <a:off x="5914443" y="5228658"/>
            <a:ext cx="5309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Win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589A8532-EF9F-2904-308A-9BCDA58916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7610" y="3790353"/>
            <a:ext cx="625217" cy="53446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112C08F7-FE89-C1C1-A58A-9DC7C4D234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2282" y="3677079"/>
            <a:ext cx="625217" cy="53446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50AC4AE-6A73-9C37-E7FF-9125E957F4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2282" y="896561"/>
            <a:ext cx="625217" cy="53446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CB942C5-CE1B-AD81-946A-5CC351B8F0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86511" y="1098185"/>
            <a:ext cx="625217" cy="53446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C2ABFD8-4A65-1572-4882-DE9875B9F457}"/>
              </a:ext>
            </a:extLst>
          </p:cNvPr>
          <p:cNvSpPr/>
          <p:nvPr/>
        </p:nvSpPr>
        <p:spPr>
          <a:xfrm>
            <a:off x="7362283" y="4211856"/>
            <a:ext cx="108412" cy="10075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2A0D8F-2F90-AEEB-95C0-F24ADD516613}"/>
              </a:ext>
            </a:extLst>
          </p:cNvPr>
          <p:cNvSpPr/>
          <p:nvPr/>
        </p:nvSpPr>
        <p:spPr>
          <a:xfrm>
            <a:off x="7362282" y="4390849"/>
            <a:ext cx="108411" cy="1007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057A24-4077-914C-71DA-860CD6DEFEC8}"/>
              </a:ext>
            </a:extLst>
          </p:cNvPr>
          <p:cNvSpPr txBox="1"/>
          <p:nvPr/>
        </p:nvSpPr>
        <p:spPr>
          <a:xfrm>
            <a:off x="7470692" y="4116037"/>
            <a:ext cx="105984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Consensus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EF8D30-B373-C78C-9985-47AA7F098780}"/>
              </a:ext>
            </a:extLst>
          </p:cNvPr>
          <p:cNvSpPr txBox="1"/>
          <p:nvPr/>
        </p:nvSpPr>
        <p:spPr>
          <a:xfrm>
            <a:off x="7492437" y="4293307"/>
            <a:ext cx="80520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Dissent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812A3B-D580-BA61-CC15-2F1BD126D0F6}"/>
              </a:ext>
            </a:extLst>
          </p:cNvPr>
          <p:cNvSpPr/>
          <p:nvPr/>
        </p:nvSpPr>
        <p:spPr>
          <a:xfrm>
            <a:off x="7362283" y="1411722"/>
            <a:ext cx="108412" cy="10075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48FBB0D-F111-183E-3860-7F886578B9F4}"/>
              </a:ext>
            </a:extLst>
          </p:cNvPr>
          <p:cNvSpPr/>
          <p:nvPr/>
        </p:nvSpPr>
        <p:spPr>
          <a:xfrm>
            <a:off x="7362282" y="1590715"/>
            <a:ext cx="108411" cy="1007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1D5FC6-2F16-DA60-18E0-67CB297FE3AA}"/>
              </a:ext>
            </a:extLst>
          </p:cNvPr>
          <p:cNvSpPr txBox="1"/>
          <p:nvPr/>
        </p:nvSpPr>
        <p:spPr>
          <a:xfrm>
            <a:off x="7470692" y="1315903"/>
            <a:ext cx="105984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Consensus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0B574B-AE7B-828B-F1D9-88BB7D3AEBD6}"/>
              </a:ext>
            </a:extLst>
          </p:cNvPr>
          <p:cNvSpPr txBox="1"/>
          <p:nvPr/>
        </p:nvSpPr>
        <p:spPr>
          <a:xfrm>
            <a:off x="7492437" y="1493173"/>
            <a:ext cx="80520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Dissent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FE77C58-E901-8EF6-F5A2-FBEFFE102CB0}"/>
              </a:ext>
            </a:extLst>
          </p:cNvPr>
          <p:cNvSpPr txBox="1"/>
          <p:nvPr/>
        </p:nvSpPr>
        <p:spPr>
          <a:xfrm rot="17654079">
            <a:off x="1499072" y="2763604"/>
            <a:ext cx="1189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Consensus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B780D14-709E-E9E1-5955-6A4535EB766A}"/>
              </a:ext>
            </a:extLst>
          </p:cNvPr>
          <p:cNvSpPr txBox="1"/>
          <p:nvPr/>
        </p:nvSpPr>
        <p:spPr>
          <a:xfrm rot="17501869">
            <a:off x="2484046" y="2727019"/>
            <a:ext cx="7516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Partial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37E4570-4B74-DFA0-1CA6-103BDCD7A9B2}"/>
              </a:ext>
            </a:extLst>
          </p:cNvPr>
          <p:cNvSpPr txBox="1"/>
          <p:nvPr/>
        </p:nvSpPr>
        <p:spPr>
          <a:xfrm rot="17683591">
            <a:off x="3273122" y="2825708"/>
            <a:ext cx="861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Dissent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AEF3931-84D9-C7DF-A551-8D36B6548F78}"/>
              </a:ext>
            </a:extLst>
          </p:cNvPr>
          <p:cNvSpPr txBox="1"/>
          <p:nvPr/>
        </p:nvSpPr>
        <p:spPr>
          <a:xfrm rot="17654079">
            <a:off x="1444914" y="5648176"/>
            <a:ext cx="1189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Consensus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77F57FE-0932-6944-ED9E-8806F440B53D}"/>
              </a:ext>
            </a:extLst>
          </p:cNvPr>
          <p:cNvSpPr txBox="1"/>
          <p:nvPr/>
        </p:nvSpPr>
        <p:spPr>
          <a:xfrm rot="17501869">
            <a:off x="2414342" y="5580820"/>
            <a:ext cx="7516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Partial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4B8D4AE-AD05-F067-3BD3-D2D7BBEF990C}"/>
              </a:ext>
            </a:extLst>
          </p:cNvPr>
          <p:cNvSpPr txBox="1"/>
          <p:nvPr/>
        </p:nvSpPr>
        <p:spPr>
          <a:xfrm rot="17683591">
            <a:off x="3211108" y="5660753"/>
            <a:ext cx="861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Dissent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D0A2A2A-F39A-6C77-29C4-85D9AEE5C8B5}"/>
              </a:ext>
            </a:extLst>
          </p:cNvPr>
          <p:cNvSpPr txBox="1"/>
          <p:nvPr/>
        </p:nvSpPr>
        <p:spPr>
          <a:xfrm>
            <a:off x="5392708" y="442467"/>
            <a:ext cx="2251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Control – Transfer Trials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9EA9F6C-804C-7789-950A-214BFDAB80A9}"/>
              </a:ext>
            </a:extLst>
          </p:cNvPr>
          <p:cNvSpPr txBox="1"/>
          <p:nvPr/>
        </p:nvSpPr>
        <p:spPr>
          <a:xfrm>
            <a:off x="5405724" y="3385826"/>
            <a:ext cx="2225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Charity – Transfer Trials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E65739A-EC0B-C479-222C-7F42FD373791}"/>
              </a:ext>
            </a:extLst>
          </p:cNvPr>
          <p:cNvSpPr txBox="1"/>
          <p:nvPr/>
        </p:nvSpPr>
        <p:spPr>
          <a:xfrm>
            <a:off x="2257054" y="451592"/>
            <a:ext cx="8535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Control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060287B-6265-E3F7-519D-B883B8F6595D}"/>
              </a:ext>
            </a:extLst>
          </p:cNvPr>
          <p:cNvSpPr txBox="1"/>
          <p:nvPr/>
        </p:nvSpPr>
        <p:spPr>
          <a:xfrm>
            <a:off x="2212576" y="3403300"/>
            <a:ext cx="8274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Charity</a:t>
            </a:r>
          </a:p>
        </p:txBody>
      </p:sp>
    </p:spTree>
    <p:extLst>
      <p:ext uri="{BB962C8B-B14F-4D97-AF65-F5344CB8AC3E}">
        <p14:creationId xmlns:p14="http://schemas.microsoft.com/office/powerpoint/2010/main" val="3481547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2880A-9556-4137-BAA7-334C6FC88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0CB26E7F-8D7E-6243-BD14-741E05772B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622330"/>
              </p:ext>
            </p:extLst>
          </p:nvPr>
        </p:nvGraphicFramePr>
        <p:xfrm>
          <a:off x="1096192" y="2313631"/>
          <a:ext cx="2953512" cy="201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1241808A-C3F5-8E45-B743-421C0A4D9E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767078"/>
              </p:ext>
            </p:extLst>
          </p:nvPr>
        </p:nvGraphicFramePr>
        <p:xfrm>
          <a:off x="8176855" y="2251945"/>
          <a:ext cx="3219478" cy="201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487258A-F3B1-5F41-98EC-688A88D45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9847713"/>
              </p:ext>
            </p:extLst>
          </p:nvPr>
        </p:nvGraphicFramePr>
        <p:xfrm>
          <a:off x="5020035" y="2300252"/>
          <a:ext cx="3172857" cy="2013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3CA580-CD0E-9F84-FBA3-F9339347ACF9}"/>
              </a:ext>
            </a:extLst>
          </p:cNvPr>
          <p:cNvSpPr txBox="1"/>
          <p:nvPr/>
        </p:nvSpPr>
        <p:spPr>
          <a:xfrm rot="16200000">
            <a:off x="-216115" y="3168832"/>
            <a:ext cx="2392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dirty="0"/>
              <a:t>Δ </a:t>
            </a:r>
            <a:r>
              <a:rPr lang="en-US" dirty="0"/>
              <a:t>Pleasantness Rating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35F7FB-086B-A674-EEE0-1A22458F79C9}"/>
              </a:ext>
            </a:extLst>
          </p:cNvPr>
          <p:cNvSpPr txBox="1"/>
          <p:nvPr/>
        </p:nvSpPr>
        <p:spPr>
          <a:xfrm>
            <a:off x="425928" y="1852875"/>
            <a:ext cx="304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CF409A-653A-E2EF-4172-53E5A06E1B6E}"/>
              </a:ext>
            </a:extLst>
          </p:cNvPr>
          <p:cNvSpPr txBox="1"/>
          <p:nvPr/>
        </p:nvSpPr>
        <p:spPr>
          <a:xfrm>
            <a:off x="4431096" y="1862156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41EB3B-D233-3701-E248-CA7B8E429795}"/>
              </a:ext>
            </a:extLst>
          </p:cNvPr>
          <p:cNvSpPr txBox="1"/>
          <p:nvPr/>
        </p:nvSpPr>
        <p:spPr>
          <a:xfrm rot="16200000">
            <a:off x="3681381" y="3122251"/>
            <a:ext cx="2392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dirty="0"/>
              <a:t>Δ </a:t>
            </a:r>
            <a:r>
              <a:rPr lang="en-US" dirty="0"/>
              <a:t>Pleasantness Rating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CB9C8F-CDC2-F911-93E8-4A8C8D6D0B04}"/>
              </a:ext>
            </a:extLst>
          </p:cNvPr>
          <p:cNvSpPr txBox="1"/>
          <p:nvPr/>
        </p:nvSpPr>
        <p:spPr>
          <a:xfrm rot="17654079">
            <a:off x="1438622" y="3979964"/>
            <a:ext cx="1189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Consensus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E27236-A40A-A54A-883C-D441FF75BBC1}"/>
              </a:ext>
            </a:extLst>
          </p:cNvPr>
          <p:cNvSpPr txBox="1"/>
          <p:nvPr/>
        </p:nvSpPr>
        <p:spPr>
          <a:xfrm rot="17501869">
            <a:off x="2369459" y="4073966"/>
            <a:ext cx="7516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Partial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F3B0F5-2E83-EF42-23FD-C49049F59A24}"/>
              </a:ext>
            </a:extLst>
          </p:cNvPr>
          <p:cNvSpPr txBox="1"/>
          <p:nvPr/>
        </p:nvSpPr>
        <p:spPr>
          <a:xfrm rot="17683591">
            <a:off x="2981504" y="4023834"/>
            <a:ext cx="861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Dissent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AEF6F7D-3AF0-D53B-05EF-5AD4D8AADA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9043" y="2492062"/>
            <a:ext cx="625217" cy="53446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DE6CFC9-DFDE-80E9-AD0B-EF634C4A6EDE}"/>
              </a:ext>
            </a:extLst>
          </p:cNvPr>
          <p:cNvSpPr txBox="1"/>
          <p:nvPr/>
        </p:nvSpPr>
        <p:spPr>
          <a:xfrm rot="17654079">
            <a:off x="5379725" y="4009168"/>
            <a:ext cx="1189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Consensus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C94BBE-6889-5BAB-7004-49813009E874}"/>
              </a:ext>
            </a:extLst>
          </p:cNvPr>
          <p:cNvSpPr txBox="1"/>
          <p:nvPr/>
        </p:nvSpPr>
        <p:spPr>
          <a:xfrm rot="17501869">
            <a:off x="6418184" y="4073967"/>
            <a:ext cx="7516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Partial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B733CE-E3E3-068F-062E-DEC207C56DD8}"/>
              </a:ext>
            </a:extLst>
          </p:cNvPr>
          <p:cNvSpPr txBox="1"/>
          <p:nvPr/>
        </p:nvSpPr>
        <p:spPr>
          <a:xfrm rot="17683591">
            <a:off x="7122091" y="3979964"/>
            <a:ext cx="861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Dissent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936AF71-0567-D31D-78B1-5E8951C931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8478" y="2268037"/>
            <a:ext cx="625217" cy="53446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56A8CD5-1256-1F0A-B1D4-A04B094C1B20}"/>
              </a:ext>
            </a:extLst>
          </p:cNvPr>
          <p:cNvSpPr txBox="1"/>
          <p:nvPr/>
        </p:nvSpPr>
        <p:spPr>
          <a:xfrm rot="17654079">
            <a:off x="8594861" y="3979964"/>
            <a:ext cx="11897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Consensus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D968AE-A36C-AE4D-569E-43C3F939398A}"/>
              </a:ext>
            </a:extLst>
          </p:cNvPr>
          <p:cNvSpPr txBox="1"/>
          <p:nvPr/>
        </p:nvSpPr>
        <p:spPr>
          <a:xfrm rot="17501869">
            <a:off x="9620800" y="4009039"/>
            <a:ext cx="7516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Partial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63892D-F73D-25CB-E2CA-B4BFB60B079F}"/>
              </a:ext>
            </a:extLst>
          </p:cNvPr>
          <p:cNvSpPr txBox="1"/>
          <p:nvPr/>
        </p:nvSpPr>
        <p:spPr>
          <a:xfrm rot="17683591">
            <a:off x="10414016" y="3979963"/>
            <a:ext cx="861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Dissent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F0CC5D7-46E6-9DA3-9AD7-D034B37F18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73985" y="2312650"/>
            <a:ext cx="625217" cy="53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574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14207</TotalTime>
  <Words>149</Words>
  <Application>Microsoft Macintosh PowerPoint</Application>
  <PresentationFormat>Widescreen</PresentationFormat>
  <Paragraphs>85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Mimi Liljeholm</dc:creator>
  <cp:lastModifiedBy>Garrett Mauter</cp:lastModifiedBy>
  <cp:revision>44</cp:revision>
  <dcterms:created xsi:type="dcterms:W3CDTF">2025-12-19T18:29:47Z</dcterms:created>
  <dcterms:modified xsi:type="dcterms:W3CDTF">2026-03-17T01:10:23Z</dcterms:modified>
</cp:coreProperties>
</file>